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2"/>
  </p:notesMasterIdLst>
  <p:sldIdLst>
    <p:sldId id="262" r:id="rId2"/>
    <p:sldId id="288" r:id="rId3"/>
    <p:sldId id="257" r:id="rId4"/>
    <p:sldId id="258" r:id="rId5"/>
    <p:sldId id="261" r:id="rId6"/>
    <p:sldId id="263" r:id="rId7"/>
    <p:sldId id="264" r:id="rId8"/>
    <p:sldId id="267" r:id="rId9"/>
    <p:sldId id="268" r:id="rId10"/>
    <p:sldId id="269" r:id="rId11"/>
    <p:sldId id="270" r:id="rId12"/>
    <p:sldId id="277" r:id="rId13"/>
    <p:sldId id="271" r:id="rId14"/>
    <p:sldId id="295" r:id="rId15"/>
    <p:sldId id="276" r:id="rId16"/>
    <p:sldId id="296" r:id="rId17"/>
    <p:sldId id="273" r:id="rId18"/>
    <p:sldId id="274" r:id="rId19"/>
    <p:sldId id="275" r:id="rId20"/>
    <p:sldId id="294" r:id="rId21"/>
  </p:sldIdLst>
  <p:sldSz cx="9144000" cy="5143500" type="screen16x9"/>
  <p:notesSz cx="6858000" cy="9144000"/>
  <p:embeddedFontLst>
    <p:embeddedFont>
      <p:font typeface="Arvo" panose="020B0604020202020204" charset="0"/>
      <p:regular r:id="rId23"/>
      <p:bold r:id="rId24"/>
      <p:italic r:id="rId25"/>
      <p:boldItalic r:id="rId26"/>
    </p:embeddedFont>
    <p:embeddedFont>
      <p:font typeface="Blackadder ITC" panose="04020505051007020D02" pitchFamily="82" charset="0"/>
      <p:regular r:id="rId27"/>
    </p:embeddedFont>
    <p:embeddedFont>
      <p:font typeface="Bradley Hand ITC" panose="03070402050302030203" pitchFamily="66" charset="0"/>
      <p:regular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 Hien" initials="MH" lastIdx="1" clrIdx="0">
    <p:extLst>
      <p:ext uri="{19B8F6BF-5375-455C-9EA6-DF929625EA0E}">
        <p15:presenceInfo xmlns:p15="http://schemas.microsoft.com/office/powerpoint/2012/main" userId="ce1be9101e2c62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FBA873-9B76-4AF4-BAD8-928BA796C29C}" v="51" dt="2021-10-03T10:44:40.679"/>
  </p1510:revLst>
</p1510:revInfo>
</file>

<file path=ppt/tableStyles.xml><?xml version="1.0" encoding="utf-8"?>
<a:tblStyleLst xmlns:a="http://schemas.openxmlformats.org/drawingml/2006/main" def="{26A1937F-CD8F-4981-ACE4-21EAE10870AB}">
  <a:tblStyle styleId="{26A1937F-CD8F-4981-ACE4-21EAE10870A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62B0-B0FA-4965-AE15-4A21C03806A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Hien" userId="ce1be9101e2c62dd" providerId="LiveId" clId="{25FBA873-9B76-4AF4-BAD8-928BA796C29C}"/>
    <pc:docChg chg="undo custSel addSld delSld modSld sldOrd">
      <pc:chgData name="Mai Hien" userId="ce1be9101e2c62dd" providerId="LiveId" clId="{25FBA873-9B76-4AF4-BAD8-928BA796C29C}" dt="2021-10-04T01:23:54.812" v="1217" actId="1076"/>
      <pc:docMkLst>
        <pc:docMk/>
      </pc:docMkLst>
      <pc:sldChg chg="modSp mod">
        <pc:chgData name="Mai Hien" userId="ce1be9101e2c62dd" providerId="LiveId" clId="{25FBA873-9B76-4AF4-BAD8-928BA796C29C}" dt="2021-10-03T09:02:06.710" v="371" actId="2711"/>
        <pc:sldMkLst>
          <pc:docMk/>
          <pc:sldMk cId="0" sldId="257"/>
        </pc:sldMkLst>
        <pc:spChg chg="mod">
          <ac:chgData name="Mai Hien" userId="ce1be9101e2c62dd" providerId="LiveId" clId="{25FBA873-9B76-4AF4-BAD8-928BA796C29C}" dt="2021-10-03T09:01:37.888" v="366" actId="2711"/>
          <ac:spMkLst>
            <pc:docMk/>
            <pc:sldMk cId="0" sldId="257"/>
            <ac:spMk id="12" creationId="{133420BE-0F37-47EC-B617-F834E4F73172}"/>
          </ac:spMkLst>
        </pc:spChg>
        <pc:spChg chg="mod">
          <ac:chgData name="Mai Hien" userId="ce1be9101e2c62dd" providerId="LiveId" clId="{25FBA873-9B76-4AF4-BAD8-928BA796C29C}" dt="2021-10-03T09:01:48.877" v="368" actId="255"/>
          <ac:spMkLst>
            <pc:docMk/>
            <pc:sldMk cId="0" sldId="257"/>
            <ac:spMk id="15" creationId="{37EAD5FD-BAC4-49DD-8C5B-9AEA09208C63}"/>
          </ac:spMkLst>
        </pc:spChg>
        <pc:spChg chg="mod">
          <ac:chgData name="Mai Hien" userId="ce1be9101e2c62dd" providerId="LiveId" clId="{25FBA873-9B76-4AF4-BAD8-928BA796C29C}" dt="2021-10-03T09:01:54.809" v="369" actId="2711"/>
          <ac:spMkLst>
            <pc:docMk/>
            <pc:sldMk cId="0" sldId="257"/>
            <ac:spMk id="16" creationId="{986B0AA3-AED8-4DD6-A999-91D443770DF4}"/>
          </ac:spMkLst>
        </pc:spChg>
        <pc:spChg chg="mod">
          <ac:chgData name="Mai Hien" userId="ce1be9101e2c62dd" providerId="LiveId" clId="{25FBA873-9B76-4AF4-BAD8-928BA796C29C}" dt="2021-10-03T09:02:00.919" v="370" actId="2711"/>
          <ac:spMkLst>
            <pc:docMk/>
            <pc:sldMk cId="0" sldId="257"/>
            <ac:spMk id="19" creationId="{404020DC-B345-4FCB-967E-09C9E8009E31}"/>
          </ac:spMkLst>
        </pc:spChg>
        <pc:spChg chg="mod">
          <ac:chgData name="Mai Hien" userId="ce1be9101e2c62dd" providerId="LiveId" clId="{25FBA873-9B76-4AF4-BAD8-928BA796C29C}" dt="2021-10-03T09:02:06.710" v="371" actId="2711"/>
          <ac:spMkLst>
            <pc:docMk/>
            <pc:sldMk cId="0" sldId="257"/>
            <ac:spMk id="20" creationId="{36CBE9A8-4825-484B-A690-25669720E79D}"/>
          </ac:spMkLst>
        </pc:spChg>
      </pc:sldChg>
      <pc:sldChg chg="modSp mod ord">
        <pc:chgData name="Mai Hien" userId="ce1be9101e2c62dd" providerId="LiveId" clId="{25FBA873-9B76-4AF4-BAD8-928BA796C29C}" dt="2021-10-03T10:07:48.912" v="1019"/>
        <pc:sldMkLst>
          <pc:docMk/>
          <pc:sldMk cId="0" sldId="258"/>
        </pc:sldMkLst>
        <pc:spChg chg="mod">
          <ac:chgData name="Mai Hien" userId="ce1be9101e2c62dd" providerId="LiveId" clId="{25FBA873-9B76-4AF4-BAD8-928BA796C29C}" dt="2021-10-03T09:01:26.871" v="364" actId="2711"/>
          <ac:spMkLst>
            <pc:docMk/>
            <pc:sldMk cId="0" sldId="258"/>
            <ac:spMk id="4" creationId="{42C49455-2739-4499-9B8B-668BA2823E9A}"/>
          </ac:spMkLst>
        </pc:spChg>
        <pc:spChg chg="mod">
          <ac:chgData name="Mai Hien" userId="ce1be9101e2c62dd" providerId="LiveId" clId="{25FBA873-9B76-4AF4-BAD8-928BA796C29C}" dt="2021-10-03T09:01:32.079" v="365" actId="2711"/>
          <ac:spMkLst>
            <pc:docMk/>
            <pc:sldMk cId="0" sldId="258"/>
            <ac:spMk id="9" creationId="{60E5FFB8-BE17-4E83-8309-2784F9966A25}"/>
          </ac:spMkLst>
        </pc:spChg>
      </pc:sldChg>
      <pc:sldChg chg="del">
        <pc:chgData name="Mai Hien" userId="ce1be9101e2c62dd" providerId="LiveId" clId="{25FBA873-9B76-4AF4-BAD8-928BA796C29C}" dt="2021-10-03T08:19:23.040" v="0" actId="47"/>
        <pc:sldMkLst>
          <pc:docMk/>
          <pc:sldMk cId="0" sldId="260"/>
        </pc:sldMkLst>
      </pc:sldChg>
      <pc:sldChg chg="addSp modSp mod ord">
        <pc:chgData name="Mai Hien" userId="ce1be9101e2c62dd" providerId="LiveId" clId="{25FBA873-9B76-4AF4-BAD8-928BA796C29C}" dt="2021-10-03T09:17:09.421" v="533" actId="1076"/>
        <pc:sldMkLst>
          <pc:docMk/>
          <pc:sldMk cId="0" sldId="261"/>
        </pc:sldMkLst>
        <pc:spChg chg="mod">
          <ac:chgData name="Mai Hien" userId="ce1be9101e2c62dd" providerId="LiveId" clId="{25FBA873-9B76-4AF4-BAD8-928BA796C29C}" dt="2021-10-03T09:16:35.218" v="526" actId="1076"/>
          <ac:spMkLst>
            <pc:docMk/>
            <pc:sldMk cId="0" sldId="261"/>
            <ac:spMk id="3" creationId="{6A0967B9-2BF3-4409-9D43-8FC0E857300B}"/>
          </ac:spMkLst>
        </pc:spChg>
        <pc:picChg chg="add mod">
          <ac:chgData name="Mai Hien" userId="ce1be9101e2c62dd" providerId="LiveId" clId="{25FBA873-9B76-4AF4-BAD8-928BA796C29C}" dt="2021-10-03T09:17:09.421" v="533" actId="1076"/>
          <ac:picMkLst>
            <pc:docMk/>
            <pc:sldMk cId="0" sldId="261"/>
            <ac:picMk id="4" creationId="{8FAEBDBE-DCA2-466A-886A-6DFA50BE7239}"/>
          </ac:picMkLst>
        </pc:picChg>
        <pc:picChg chg="add mod">
          <ac:chgData name="Mai Hien" userId="ce1be9101e2c62dd" providerId="LiveId" clId="{25FBA873-9B76-4AF4-BAD8-928BA796C29C}" dt="2021-10-03T09:16:56.676" v="529" actId="14100"/>
          <ac:picMkLst>
            <pc:docMk/>
            <pc:sldMk cId="0" sldId="261"/>
            <ac:picMk id="7" creationId="{23C40554-00A6-446A-97BE-6DCD193895DA}"/>
          </ac:picMkLst>
        </pc:picChg>
      </pc:sldChg>
      <pc:sldChg chg="modSp mod">
        <pc:chgData name="Mai Hien" userId="ce1be9101e2c62dd" providerId="LiveId" clId="{25FBA873-9B76-4AF4-BAD8-928BA796C29C}" dt="2021-10-03T09:03:07.910" v="381" actId="1076"/>
        <pc:sldMkLst>
          <pc:docMk/>
          <pc:sldMk cId="0" sldId="262"/>
        </pc:sldMkLst>
        <pc:spChg chg="mod">
          <ac:chgData name="Mai Hien" userId="ce1be9101e2c62dd" providerId="LiveId" clId="{25FBA873-9B76-4AF4-BAD8-928BA796C29C}" dt="2021-10-03T09:03:07.910" v="381" actId="1076"/>
          <ac:spMkLst>
            <pc:docMk/>
            <pc:sldMk cId="0" sldId="262"/>
            <ac:spMk id="325" creationId="{00000000-0000-0000-0000-000000000000}"/>
          </ac:spMkLst>
        </pc:spChg>
      </pc:sldChg>
      <pc:sldChg chg="addSp delSp modSp mod">
        <pc:chgData name="Mai Hien" userId="ce1be9101e2c62dd" providerId="LiveId" clId="{25FBA873-9B76-4AF4-BAD8-928BA796C29C}" dt="2021-10-03T09:01:18.168" v="363" actId="2711"/>
        <pc:sldMkLst>
          <pc:docMk/>
          <pc:sldMk cId="0" sldId="263"/>
        </pc:sldMkLst>
        <pc:spChg chg="add mod">
          <ac:chgData name="Mai Hien" userId="ce1be9101e2c62dd" providerId="LiveId" clId="{25FBA873-9B76-4AF4-BAD8-928BA796C29C}" dt="2021-10-03T09:01:12.125" v="362" actId="255"/>
          <ac:spMkLst>
            <pc:docMk/>
            <pc:sldMk cId="0" sldId="263"/>
            <ac:spMk id="2" creationId="{808D6379-B621-4246-A056-54F33751E039}"/>
          </ac:spMkLst>
        </pc:spChg>
        <pc:spChg chg="add mod">
          <ac:chgData name="Mai Hien" userId="ce1be9101e2c62dd" providerId="LiveId" clId="{25FBA873-9B76-4AF4-BAD8-928BA796C29C}" dt="2021-10-03T09:01:18.168" v="363" actId="2711"/>
          <ac:spMkLst>
            <pc:docMk/>
            <pc:sldMk cId="0" sldId="263"/>
            <ac:spMk id="8" creationId="{6261A75C-243A-4EB6-8A76-AA195A5F6E21}"/>
          </ac:spMkLst>
        </pc:spChg>
        <pc:spChg chg="add del mod">
          <ac:chgData name="Mai Hien" userId="ce1be9101e2c62dd" providerId="LiveId" clId="{25FBA873-9B76-4AF4-BAD8-928BA796C29C}" dt="2021-10-03T08:38:49.715" v="132" actId="478"/>
          <ac:spMkLst>
            <pc:docMk/>
            <pc:sldMk cId="0" sldId="263"/>
            <ac:spMk id="13" creationId="{84CF60E1-4C18-45AC-9B96-8DD2AB001E57}"/>
          </ac:spMkLst>
        </pc:spChg>
        <pc:picChg chg="add mod">
          <ac:chgData name="Mai Hien" userId="ce1be9101e2c62dd" providerId="LiveId" clId="{25FBA873-9B76-4AF4-BAD8-928BA796C29C}" dt="2021-10-03T08:37:14.687" v="114" actId="1076"/>
          <ac:picMkLst>
            <pc:docMk/>
            <pc:sldMk cId="0" sldId="263"/>
            <ac:picMk id="4" creationId="{BBACBD90-1B6E-4539-A68F-40DC16A0E50B}"/>
          </ac:picMkLst>
        </pc:picChg>
      </pc:sldChg>
      <pc:sldChg chg="addSp modSp mod">
        <pc:chgData name="Mai Hien" userId="ce1be9101e2c62dd" providerId="LiveId" clId="{25FBA873-9B76-4AF4-BAD8-928BA796C29C}" dt="2021-10-03T09:18:22.581" v="554" actId="1076"/>
        <pc:sldMkLst>
          <pc:docMk/>
          <pc:sldMk cId="0" sldId="264"/>
        </pc:sldMkLst>
        <pc:spChg chg="add mod">
          <ac:chgData name="Mai Hien" userId="ce1be9101e2c62dd" providerId="LiveId" clId="{25FBA873-9B76-4AF4-BAD8-928BA796C29C}" dt="2021-10-03T09:18:18.814" v="553" actId="1076"/>
          <ac:spMkLst>
            <pc:docMk/>
            <pc:sldMk cId="0" sldId="264"/>
            <ac:spMk id="7" creationId="{8575C447-AB9B-4B80-8DB8-75C5731B2393}"/>
          </ac:spMkLst>
        </pc:spChg>
        <pc:spChg chg="mod">
          <ac:chgData name="Mai Hien" userId="ce1be9101e2c62dd" providerId="LiveId" clId="{25FBA873-9B76-4AF4-BAD8-928BA796C29C}" dt="2021-10-03T09:18:22.581" v="554" actId="1076"/>
          <ac:spMkLst>
            <pc:docMk/>
            <pc:sldMk cId="0" sldId="264"/>
            <ac:spMk id="16" creationId="{9CADAFD3-4679-49E7-9543-9A508FF6E4C1}"/>
          </ac:spMkLst>
        </pc:spChg>
        <pc:picChg chg="add mod">
          <ac:chgData name="Mai Hien" userId="ce1be9101e2c62dd" providerId="LiveId" clId="{25FBA873-9B76-4AF4-BAD8-928BA796C29C}" dt="2021-10-03T09:18:12.048" v="552" actId="1076"/>
          <ac:picMkLst>
            <pc:docMk/>
            <pc:sldMk cId="0" sldId="264"/>
            <ac:picMk id="3" creationId="{A74231B5-19A9-4C0F-8F5E-B74AB121C304}"/>
          </ac:picMkLst>
        </pc:picChg>
        <pc:picChg chg="add mod">
          <ac:chgData name="Mai Hien" userId="ce1be9101e2c62dd" providerId="LiveId" clId="{25FBA873-9B76-4AF4-BAD8-928BA796C29C}" dt="2021-10-03T09:17:57.562" v="546" actId="1076"/>
          <ac:picMkLst>
            <pc:docMk/>
            <pc:sldMk cId="0" sldId="264"/>
            <ac:picMk id="6" creationId="{62E08ABD-C0F0-498F-BFA2-8406B60AF205}"/>
          </ac:picMkLst>
        </pc:picChg>
      </pc:sldChg>
      <pc:sldChg chg="del">
        <pc:chgData name="Mai Hien" userId="ce1be9101e2c62dd" providerId="LiveId" clId="{25FBA873-9B76-4AF4-BAD8-928BA796C29C}" dt="2021-10-03T08:43:49.633" v="160" actId="47"/>
        <pc:sldMkLst>
          <pc:docMk/>
          <pc:sldMk cId="0" sldId="265"/>
        </pc:sldMkLst>
      </pc:sldChg>
      <pc:sldChg chg="del">
        <pc:chgData name="Mai Hien" userId="ce1be9101e2c62dd" providerId="LiveId" clId="{25FBA873-9B76-4AF4-BAD8-928BA796C29C}" dt="2021-10-03T08:44:04.658" v="161" actId="47"/>
        <pc:sldMkLst>
          <pc:docMk/>
          <pc:sldMk cId="0" sldId="266"/>
        </pc:sldMkLst>
      </pc:sldChg>
      <pc:sldChg chg="addSp delSp modSp mod">
        <pc:chgData name="Mai Hien" userId="ce1be9101e2c62dd" providerId="LiveId" clId="{25FBA873-9B76-4AF4-BAD8-928BA796C29C}" dt="2021-10-03T09:00:23.287" v="356" actId="2711"/>
        <pc:sldMkLst>
          <pc:docMk/>
          <pc:sldMk cId="0" sldId="267"/>
        </pc:sldMkLst>
        <pc:spChg chg="add del mod">
          <ac:chgData name="Mai Hien" userId="ce1be9101e2c62dd" providerId="LiveId" clId="{25FBA873-9B76-4AF4-BAD8-928BA796C29C}" dt="2021-10-03T08:45:04.853" v="168"/>
          <ac:spMkLst>
            <pc:docMk/>
            <pc:sldMk cId="0" sldId="267"/>
            <ac:spMk id="7" creationId="{4121D1C6-4892-41AA-BE5B-4956AF7A44F5}"/>
          </ac:spMkLst>
        </pc:spChg>
        <pc:spChg chg="add del mod">
          <ac:chgData name="Mai Hien" userId="ce1be9101e2c62dd" providerId="LiveId" clId="{25FBA873-9B76-4AF4-BAD8-928BA796C29C}" dt="2021-10-03T08:45:04.853" v="168"/>
          <ac:spMkLst>
            <pc:docMk/>
            <pc:sldMk cId="0" sldId="267"/>
            <ac:spMk id="8" creationId="{FBFFD199-16C7-4EDD-B3CA-7C97C10AE821}"/>
          </ac:spMkLst>
        </pc:spChg>
        <pc:spChg chg="add del mod">
          <ac:chgData name="Mai Hien" userId="ce1be9101e2c62dd" providerId="LiveId" clId="{25FBA873-9B76-4AF4-BAD8-928BA796C29C}" dt="2021-10-03T08:45:04.853" v="168"/>
          <ac:spMkLst>
            <pc:docMk/>
            <pc:sldMk cId="0" sldId="267"/>
            <ac:spMk id="9" creationId="{957D5204-A618-4573-9304-CF4C863BF055}"/>
          </ac:spMkLst>
        </pc:spChg>
        <pc:spChg chg="add mod">
          <ac:chgData name="Mai Hien" userId="ce1be9101e2c62dd" providerId="LiveId" clId="{25FBA873-9B76-4AF4-BAD8-928BA796C29C}" dt="2021-10-03T09:00:17.702" v="355" actId="2711"/>
          <ac:spMkLst>
            <pc:docMk/>
            <pc:sldMk cId="0" sldId="267"/>
            <ac:spMk id="11" creationId="{168C3AFB-AB11-4988-A878-74BA7B91EADC}"/>
          </ac:spMkLst>
        </pc:spChg>
        <pc:spChg chg="add mod">
          <ac:chgData name="Mai Hien" userId="ce1be9101e2c62dd" providerId="LiveId" clId="{25FBA873-9B76-4AF4-BAD8-928BA796C29C}" dt="2021-10-03T09:00:23.287" v="356" actId="2711"/>
          <ac:spMkLst>
            <pc:docMk/>
            <pc:sldMk cId="0" sldId="267"/>
            <ac:spMk id="13" creationId="{8FB6E4F0-6E9C-470F-8137-F0963007ABBF}"/>
          </ac:spMkLst>
        </pc:spChg>
        <pc:spChg chg="del">
          <ac:chgData name="Mai Hien" userId="ce1be9101e2c62dd" providerId="LiveId" clId="{25FBA873-9B76-4AF4-BAD8-928BA796C29C}" dt="2021-10-03T08:44:39.832" v="162" actId="21"/>
          <ac:spMkLst>
            <pc:docMk/>
            <pc:sldMk cId="0" sldId="267"/>
            <ac:spMk id="384" creationId="{00000000-0000-0000-0000-000000000000}"/>
          </ac:spMkLst>
        </pc:spChg>
        <pc:spChg chg="mod">
          <ac:chgData name="Mai Hien" userId="ce1be9101e2c62dd" providerId="LiveId" clId="{25FBA873-9B76-4AF4-BAD8-928BA796C29C}" dt="2021-10-03T09:00:12.790" v="354" actId="2711"/>
          <ac:spMkLst>
            <pc:docMk/>
            <pc:sldMk cId="0" sldId="267"/>
            <ac:spMk id="385" creationId="{00000000-0000-0000-0000-000000000000}"/>
          </ac:spMkLst>
        </pc:spChg>
        <pc:spChg chg="del">
          <ac:chgData name="Mai Hien" userId="ce1be9101e2c62dd" providerId="LiveId" clId="{25FBA873-9B76-4AF4-BAD8-928BA796C29C}" dt="2021-10-03T08:44:39.832" v="162" actId="21"/>
          <ac:spMkLst>
            <pc:docMk/>
            <pc:sldMk cId="0" sldId="267"/>
            <ac:spMk id="386" creationId="{00000000-0000-0000-0000-000000000000}"/>
          </ac:spMkLst>
        </pc:spChg>
        <pc:spChg chg="del">
          <ac:chgData name="Mai Hien" userId="ce1be9101e2c62dd" providerId="LiveId" clId="{25FBA873-9B76-4AF4-BAD8-928BA796C29C}" dt="2021-10-03T08:44:39.832" v="162" actId="21"/>
          <ac:spMkLst>
            <pc:docMk/>
            <pc:sldMk cId="0" sldId="267"/>
            <ac:spMk id="387" creationId="{00000000-0000-0000-0000-000000000000}"/>
          </ac:spMkLst>
        </pc:spChg>
        <pc:picChg chg="add mod">
          <ac:chgData name="Mai Hien" userId="ce1be9101e2c62dd" providerId="LiveId" clId="{25FBA873-9B76-4AF4-BAD8-928BA796C29C}" dt="2021-10-03T08:47:34.150" v="184" actId="1076"/>
          <ac:picMkLst>
            <pc:docMk/>
            <pc:sldMk cId="0" sldId="267"/>
            <ac:picMk id="5" creationId="{48F6CAC9-6BA4-4FE5-8917-E129FCF8FB20}"/>
          </ac:picMkLst>
        </pc:picChg>
      </pc:sldChg>
      <pc:sldChg chg="addSp delSp modSp add del mod">
        <pc:chgData name="Mai Hien" userId="ce1be9101e2c62dd" providerId="LiveId" clId="{25FBA873-9B76-4AF4-BAD8-928BA796C29C}" dt="2021-10-03T08:59:57.783" v="353" actId="2711"/>
        <pc:sldMkLst>
          <pc:docMk/>
          <pc:sldMk cId="0" sldId="268"/>
        </pc:sldMkLst>
        <pc:spChg chg="add del mod">
          <ac:chgData name="Mai Hien" userId="ce1be9101e2c62dd" providerId="LiveId" clId="{25FBA873-9B76-4AF4-BAD8-928BA796C29C}" dt="2021-10-03T08:51:18.470" v="221" actId="478"/>
          <ac:spMkLst>
            <pc:docMk/>
            <pc:sldMk cId="0" sldId="268"/>
            <ac:spMk id="6" creationId="{BF5B23FF-30BB-4A23-B794-C0B9E9F40309}"/>
          </ac:spMkLst>
        </pc:spChg>
        <pc:spChg chg="add mod">
          <ac:chgData name="Mai Hien" userId="ce1be9101e2c62dd" providerId="LiveId" clId="{25FBA873-9B76-4AF4-BAD8-928BA796C29C}" dt="2021-10-03T08:59:47.480" v="351" actId="2711"/>
          <ac:spMkLst>
            <pc:docMk/>
            <pc:sldMk cId="0" sldId="268"/>
            <ac:spMk id="7" creationId="{3E70E5DB-FB12-4F82-8075-FA48C6441315}"/>
          </ac:spMkLst>
        </pc:spChg>
        <pc:spChg chg="del">
          <ac:chgData name="Mai Hien" userId="ce1be9101e2c62dd" providerId="LiveId" clId="{25FBA873-9B76-4AF4-BAD8-928BA796C29C}" dt="2021-10-03T08:48:20.534" v="189" actId="478"/>
          <ac:spMkLst>
            <pc:docMk/>
            <pc:sldMk cId="0" sldId="268"/>
            <ac:spMk id="8" creationId="{68345031-F040-4D91-9683-0FEA1DB2B6A0}"/>
          </ac:spMkLst>
        </pc:spChg>
        <pc:spChg chg="add mod">
          <ac:chgData name="Mai Hien" userId="ce1be9101e2c62dd" providerId="LiveId" clId="{25FBA873-9B76-4AF4-BAD8-928BA796C29C}" dt="2021-10-03T08:59:52.735" v="352" actId="2711"/>
          <ac:spMkLst>
            <pc:docMk/>
            <pc:sldMk cId="0" sldId="268"/>
            <ac:spMk id="9" creationId="{DDEB703E-3721-468D-AED2-85BB765EF727}"/>
          </ac:spMkLst>
        </pc:spChg>
        <pc:spChg chg="add mod">
          <ac:chgData name="Mai Hien" userId="ce1be9101e2c62dd" providerId="LiveId" clId="{25FBA873-9B76-4AF4-BAD8-928BA796C29C}" dt="2021-10-03T08:59:57.783" v="353" actId="2711"/>
          <ac:spMkLst>
            <pc:docMk/>
            <pc:sldMk cId="0" sldId="268"/>
            <ac:spMk id="10" creationId="{9E9F49FE-144E-47E0-9819-57256A76995C}"/>
          </ac:spMkLst>
        </pc:spChg>
        <pc:spChg chg="del">
          <ac:chgData name="Mai Hien" userId="ce1be9101e2c62dd" providerId="LiveId" clId="{25FBA873-9B76-4AF4-BAD8-928BA796C29C}" dt="2021-10-03T08:48:21.932" v="190" actId="478"/>
          <ac:spMkLst>
            <pc:docMk/>
            <pc:sldMk cId="0" sldId="268"/>
            <ac:spMk id="12" creationId="{CE72AD6C-A734-4CE3-8C34-1F06332D3005}"/>
          </ac:spMkLst>
        </pc:spChg>
        <pc:picChg chg="add mod">
          <ac:chgData name="Mai Hien" userId="ce1be9101e2c62dd" providerId="LiveId" clId="{25FBA873-9B76-4AF4-BAD8-928BA796C29C}" dt="2021-10-03T08:48:51.624" v="196" actId="1076"/>
          <ac:picMkLst>
            <pc:docMk/>
            <pc:sldMk cId="0" sldId="268"/>
            <ac:picMk id="3" creationId="{8DA9B97F-21FF-40E9-A3DF-52E8F6380E9A}"/>
          </ac:picMkLst>
        </pc:picChg>
      </pc:sldChg>
      <pc:sldChg chg="addSp delSp modSp mod">
        <pc:chgData name="Mai Hien" userId="ce1be9101e2c62dd" providerId="LiveId" clId="{25FBA873-9B76-4AF4-BAD8-928BA796C29C}" dt="2021-10-03T10:41:42.319" v="1172" actId="1076"/>
        <pc:sldMkLst>
          <pc:docMk/>
          <pc:sldMk cId="0" sldId="269"/>
        </pc:sldMkLst>
        <pc:spChg chg="add del mod">
          <ac:chgData name="Mai Hien" userId="ce1be9101e2c62dd" providerId="LiveId" clId="{25FBA873-9B76-4AF4-BAD8-928BA796C29C}" dt="2021-10-03T08:52:29.118" v="270" actId="478"/>
          <ac:spMkLst>
            <pc:docMk/>
            <pc:sldMk cId="0" sldId="269"/>
            <ac:spMk id="3" creationId="{BA34A889-105D-4F42-8F36-C6C8CE62564E}"/>
          </ac:spMkLst>
        </pc:spChg>
        <pc:spChg chg="add del mod">
          <ac:chgData name="Mai Hien" userId="ce1be9101e2c62dd" providerId="LiveId" clId="{25FBA873-9B76-4AF4-BAD8-928BA796C29C}" dt="2021-10-03T08:52:28.543" v="269" actId="478"/>
          <ac:spMkLst>
            <pc:docMk/>
            <pc:sldMk cId="0" sldId="269"/>
            <ac:spMk id="4" creationId="{BCEF5337-4DE8-430B-A0B2-AD1C03F12163}"/>
          </ac:spMkLst>
        </pc:spChg>
        <pc:spChg chg="add del mod">
          <ac:chgData name="Mai Hien" userId="ce1be9101e2c62dd" providerId="LiveId" clId="{25FBA873-9B76-4AF4-BAD8-928BA796C29C}" dt="2021-10-03T08:52:29.575" v="271" actId="478"/>
          <ac:spMkLst>
            <pc:docMk/>
            <pc:sldMk cId="0" sldId="269"/>
            <ac:spMk id="5" creationId="{2C0C7777-75F1-428D-934A-1A344D55C3FB}"/>
          </ac:spMkLst>
        </pc:spChg>
        <pc:spChg chg="add mod">
          <ac:chgData name="Mai Hien" userId="ce1be9101e2c62dd" providerId="LiveId" clId="{25FBA873-9B76-4AF4-BAD8-928BA796C29C}" dt="2021-10-03T08:59:17.319" v="347" actId="2711"/>
          <ac:spMkLst>
            <pc:docMk/>
            <pc:sldMk cId="0" sldId="269"/>
            <ac:spMk id="8" creationId="{9E746B8E-2E07-4453-82F3-1D75E561F481}"/>
          </ac:spMkLst>
        </pc:spChg>
        <pc:spChg chg="add mod">
          <ac:chgData name="Mai Hien" userId="ce1be9101e2c62dd" providerId="LiveId" clId="{25FBA873-9B76-4AF4-BAD8-928BA796C29C}" dt="2021-10-03T08:59:24.888" v="348" actId="2711"/>
          <ac:spMkLst>
            <pc:docMk/>
            <pc:sldMk cId="0" sldId="269"/>
            <ac:spMk id="9" creationId="{09400489-FB1F-40EF-9005-72135F47F91C}"/>
          </ac:spMkLst>
        </pc:spChg>
        <pc:spChg chg="add mod">
          <ac:chgData name="Mai Hien" userId="ce1be9101e2c62dd" providerId="LiveId" clId="{25FBA873-9B76-4AF4-BAD8-928BA796C29C}" dt="2021-10-03T08:59:35.327" v="349" actId="2711"/>
          <ac:spMkLst>
            <pc:docMk/>
            <pc:sldMk cId="0" sldId="269"/>
            <ac:spMk id="12" creationId="{D7B41534-3E5D-4E8A-840C-512EB47A168A}"/>
          </ac:spMkLst>
        </pc:spChg>
        <pc:spChg chg="add del mod">
          <ac:chgData name="Mai Hien" userId="ce1be9101e2c62dd" providerId="LiveId" clId="{25FBA873-9B76-4AF4-BAD8-928BA796C29C}" dt="2021-10-03T10:41:06.377" v="1168"/>
          <ac:spMkLst>
            <pc:docMk/>
            <pc:sldMk cId="0" sldId="269"/>
            <ac:spMk id="14" creationId="{07BA5228-476C-423C-A209-EDD326B3DF84}"/>
          </ac:spMkLst>
        </pc:spChg>
        <pc:picChg chg="add mod">
          <ac:chgData name="Mai Hien" userId="ce1be9101e2c62dd" providerId="LiveId" clId="{25FBA873-9B76-4AF4-BAD8-928BA796C29C}" dt="2021-10-03T08:52:38.761" v="277" actId="1076"/>
          <ac:picMkLst>
            <pc:docMk/>
            <pc:sldMk cId="0" sldId="269"/>
            <ac:picMk id="6" creationId="{6CA1A56B-142E-4BBC-849C-D64B4762BAC9}"/>
          </ac:picMkLst>
        </pc:picChg>
        <pc:picChg chg="add mod">
          <ac:chgData name="Mai Hien" userId="ce1be9101e2c62dd" providerId="LiveId" clId="{25FBA873-9B76-4AF4-BAD8-928BA796C29C}" dt="2021-10-03T10:41:42.319" v="1172" actId="1076"/>
          <ac:picMkLst>
            <pc:docMk/>
            <pc:sldMk cId="0" sldId="269"/>
            <ac:picMk id="15" creationId="{F5C166DF-2515-404F-8F8F-910A9BA8310A}"/>
          </ac:picMkLst>
        </pc:picChg>
      </pc:sldChg>
      <pc:sldChg chg="addSp delSp modSp mod">
        <pc:chgData name="Mai Hien" userId="ce1be9101e2c62dd" providerId="LiveId" clId="{25FBA873-9B76-4AF4-BAD8-928BA796C29C}" dt="2021-10-03T10:43:15.954" v="1181" actId="1076"/>
        <pc:sldMkLst>
          <pc:docMk/>
          <pc:sldMk cId="0" sldId="270"/>
        </pc:sldMkLst>
        <pc:spChg chg="del mod">
          <ac:chgData name="Mai Hien" userId="ce1be9101e2c62dd" providerId="LiveId" clId="{25FBA873-9B76-4AF4-BAD8-928BA796C29C}" dt="2021-10-03T08:50:11.633" v="204"/>
          <ac:spMkLst>
            <pc:docMk/>
            <pc:sldMk cId="0" sldId="270"/>
            <ac:spMk id="6" creationId="{16AFB439-4DD9-472A-AE5E-A2889444D3F2}"/>
          </ac:spMkLst>
        </pc:spChg>
        <pc:spChg chg="add del">
          <ac:chgData name="Mai Hien" userId="ce1be9101e2c62dd" providerId="LiveId" clId="{25FBA873-9B76-4AF4-BAD8-928BA796C29C}" dt="2021-10-03T08:54:46.640" v="312" actId="478"/>
          <ac:spMkLst>
            <pc:docMk/>
            <pc:sldMk cId="0" sldId="270"/>
            <ac:spMk id="7" creationId="{FAEBC99F-EC52-471C-8E8C-015AF70EE275}"/>
          </ac:spMkLst>
        </pc:spChg>
        <pc:spChg chg="del">
          <ac:chgData name="Mai Hien" userId="ce1be9101e2c62dd" providerId="LiveId" clId="{25FBA873-9B76-4AF4-BAD8-928BA796C29C}" dt="2021-10-03T08:53:15.203" v="278" actId="478"/>
          <ac:spMkLst>
            <pc:docMk/>
            <pc:sldMk cId="0" sldId="270"/>
            <ac:spMk id="8" creationId="{93580075-763F-4387-84D6-E3AFF3C60A55}"/>
          </ac:spMkLst>
        </pc:spChg>
        <pc:spChg chg="add mod">
          <ac:chgData name="Mai Hien" userId="ce1be9101e2c62dd" providerId="LiveId" clId="{25FBA873-9B76-4AF4-BAD8-928BA796C29C}" dt="2021-10-03T10:41:54.986" v="1174" actId="1076"/>
          <ac:spMkLst>
            <pc:docMk/>
            <pc:sldMk cId="0" sldId="270"/>
            <ac:spMk id="9" creationId="{056EF606-6502-45D0-8E6F-25FE4C4ACCFB}"/>
          </ac:spMkLst>
        </pc:spChg>
        <pc:spChg chg="add mod">
          <ac:chgData name="Mai Hien" userId="ce1be9101e2c62dd" providerId="LiveId" clId="{25FBA873-9B76-4AF4-BAD8-928BA796C29C}" dt="2021-10-03T10:43:15.954" v="1181" actId="1076"/>
          <ac:spMkLst>
            <pc:docMk/>
            <pc:sldMk cId="0" sldId="270"/>
            <ac:spMk id="12" creationId="{3F85E934-4414-47FD-B86E-6B491CE39055}"/>
          </ac:spMkLst>
        </pc:spChg>
        <pc:picChg chg="add mod">
          <ac:chgData name="Mai Hien" userId="ce1be9101e2c62dd" providerId="LiveId" clId="{25FBA873-9B76-4AF4-BAD8-928BA796C29C}" dt="2021-10-03T08:58:34.986" v="341" actId="14100"/>
          <ac:picMkLst>
            <pc:docMk/>
            <pc:sldMk cId="0" sldId="270"/>
            <ac:picMk id="5" creationId="{292DD1EE-9286-46F7-817A-748A3C3760A6}"/>
          </ac:picMkLst>
        </pc:picChg>
      </pc:sldChg>
      <pc:sldChg chg="addSp delSp modSp mod">
        <pc:chgData name="Mai Hien" userId="ce1be9101e2c62dd" providerId="LiveId" clId="{25FBA873-9B76-4AF4-BAD8-928BA796C29C}" dt="2021-10-03T10:01:37.664" v="973" actId="2711"/>
        <pc:sldMkLst>
          <pc:docMk/>
          <pc:sldMk cId="0" sldId="271"/>
        </pc:sldMkLst>
        <pc:spChg chg="add mod">
          <ac:chgData name="Mai Hien" userId="ce1be9101e2c62dd" providerId="LiveId" clId="{25FBA873-9B76-4AF4-BAD8-928BA796C29C}" dt="2021-10-03T09:08:17.450" v="481" actId="1076"/>
          <ac:spMkLst>
            <pc:docMk/>
            <pc:sldMk cId="0" sldId="271"/>
            <ac:spMk id="4" creationId="{174A677C-9153-4E16-B042-B00714C2D2D1}"/>
          </ac:spMkLst>
        </pc:spChg>
        <pc:spChg chg="del mod">
          <ac:chgData name="Mai Hien" userId="ce1be9101e2c62dd" providerId="LiveId" clId="{25FBA873-9B76-4AF4-BAD8-928BA796C29C}" dt="2021-10-03T08:50:17.022" v="207"/>
          <ac:spMkLst>
            <pc:docMk/>
            <pc:sldMk cId="0" sldId="271"/>
            <ac:spMk id="10" creationId="{5D974B3F-B8AC-41CA-A1E4-551CD5EF5B72}"/>
          </ac:spMkLst>
        </pc:spChg>
        <pc:spChg chg="add mod">
          <ac:chgData name="Mai Hien" userId="ce1be9101e2c62dd" providerId="LiveId" clId="{25FBA873-9B76-4AF4-BAD8-928BA796C29C}" dt="2021-10-03T10:01:37.664" v="973" actId="2711"/>
          <ac:spMkLst>
            <pc:docMk/>
            <pc:sldMk cId="0" sldId="271"/>
            <ac:spMk id="11" creationId="{FBD67F4B-137A-4567-8F91-20F1B81FE110}"/>
          </ac:spMkLst>
        </pc:spChg>
        <pc:picChg chg="add mod">
          <ac:chgData name="Mai Hien" userId="ce1be9101e2c62dd" providerId="LiveId" clId="{25FBA873-9B76-4AF4-BAD8-928BA796C29C}" dt="2021-10-03T09:09:31.815" v="491" actId="1076"/>
          <ac:picMkLst>
            <pc:docMk/>
            <pc:sldMk cId="0" sldId="271"/>
            <ac:picMk id="3" creationId="{7E5B156C-C7AC-48F2-95AB-AE06EAB3B28E}"/>
          </ac:picMkLst>
        </pc:picChg>
        <pc:picChg chg="add mod">
          <ac:chgData name="Mai Hien" userId="ce1be9101e2c62dd" providerId="LiveId" clId="{25FBA873-9B76-4AF4-BAD8-928BA796C29C}" dt="2021-10-03T09:09:27.798" v="489" actId="1076"/>
          <ac:picMkLst>
            <pc:docMk/>
            <pc:sldMk cId="0" sldId="271"/>
            <ac:picMk id="6" creationId="{EEC80871-904A-4CA1-9D9C-8154B34FBB8A}"/>
          </ac:picMkLst>
        </pc:picChg>
      </pc:sldChg>
      <pc:sldChg chg="del">
        <pc:chgData name="Mai Hien" userId="ce1be9101e2c62dd" providerId="LiveId" clId="{25FBA873-9B76-4AF4-BAD8-928BA796C29C}" dt="2021-10-03T10:43:30.566" v="1182" actId="47"/>
        <pc:sldMkLst>
          <pc:docMk/>
          <pc:sldMk cId="0" sldId="272"/>
        </pc:sldMkLst>
      </pc:sldChg>
      <pc:sldChg chg="addSp delSp modSp mod ord">
        <pc:chgData name="Mai Hien" userId="ce1be9101e2c62dd" providerId="LiveId" clId="{25FBA873-9B76-4AF4-BAD8-928BA796C29C}" dt="2021-10-04T01:23:13.118" v="1207" actId="1076"/>
        <pc:sldMkLst>
          <pc:docMk/>
          <pc:sldMk cId="0" sldId="273"/>
        </pc:sldMkLst>
        <pc:spChg chg="del mod">
          <ac:chgData name="Mai Hien" userId="ce1be9101e2c62dd" providerId="LiveId" clId="{25FBA873-9B76-4AF4-BAD8-928BA796C29C}" dt="2021-10-03T08:54:15.212" v="287"/>
          <ac:spMkLst>
            <pc:docMk/>
            <pc:sldMk cId="0" sldId="273"/>
            <ac:spMk id="25" creationId="{5D2B769E-9354-4729-91C9-4839570A40A2}"/>
          </ac:spMkLst>
        </pc:spChg>
        <pc:picChg chg="add mod">
          <ac:chgData name="Mai Hien" userId="ce1be9101e2c62dd" providerId="LiveId" clId="{25FBA873-9B76-4AF4-BAD8-928BA796C29C}" dt="2021-10-03T10:06:52.350" v="1017" actId="14100"/>
          <ac:picMkLst>
            <pc:docMk/>
            <pc:sldMk cId="0" sldId="273"/>
            <ac:picMk id="3" creationId="{549B00D9-3D04-4DBE-99AC-0EDB5D7E0603}"/>
          </ac:picMkLst>
        </pc:picChg>
        <pc:picChg chg="add mod">
          <ac:chgData name="Mai Hien" userId="ce1be9101e2c62dd" providerId="LiveId" clId="{25FBA873-9B76-4AF4-BAD8-928BA796C29C}" dt="2021-10-03T10:31:54.408" v="1136" actId="1076"/>
          <ac:picMkLst>
            <pc:docMk/>
            <pc:sldMk cId="0" sldId="273"/>
            <ac:picMk id="5" creationId="{084FF5FF-3C7C-443C-BCC4-F330F38A689B}"/>
          </ac:picMkLst>
        </pc:picChg>
        <pc:picChg chg="add mod">
          <ac:chgData name="Mai Hien" userId="ce1be9101e2c62dd" providerId="LiveId" clId="{25FBA873-9B76-4AF4-BAD8-928BA796C29C}" dt="2021-10-04T01:23:13.118" v="1207" actId="1076"/>
          <ac:picMkLst>
            <pc:docMk/>
            <pc:sldMk cId="0" sldId="273"/>
            <ac:picMk id="7" creationId="{182431DA-C05F-4CBD-A00F-88471D6C0982}"/>
          </ac:picMkLst>
        </pc:picChg>
      </pc:sldChg>
      <pc:sldChg chg="addSp delSp modSp mod">
        <pc:chgData name="Mai Hien" userId="ce1be9101e2c62dd" providerId="LiveId" clId="{25FBA873-9B76-4AF4-BAD8-928BA796C29C}" dt="2021-10-03T10:38:06.166" v="1160" actId="1076"/>
        <pc:sldMkLst>
          <pc:docMk/>
          <pc:sldMk cId="0" sldId="274"/>
        </pc:sldMkLst>
        <pc:spChg chg="del mod">
          <ac:chgData name="Mai Hien" userId="ce1be9101e2c62dd" providerId="LiveId" clId="{25FBA873-9B76-4AF4-BAD8-928BA796C29C}" dt="2021-10-03T08:55:33.357" v="321"/>
          <ac:spMkLst>
            <pc:docMk/>
            <pc:sldMk cId="0" sldId="274"/>
            <ac:spMk id="25" creationId="{304AEF3C-DFEF-465A-AD51-6522A5157DCC}"/>
          </ac:spMkLst>
        </pc:spChg>
        <pc:picChg chg="add del mod">
          <ac:chgData name="Mai Hien" userId="ce1be9101e2c62dd" providerId="LiveId" clId="{25FBA873-9B76-4AF4-BAD8-928BA796C29C}" dt="2021-10-03T09:37:00.947" v="631" actId="478"/>
          <ac:picMkLst>
            <pc:docMk/>
            <pc:sldMk cId="0" sldId="274"/>
            <ac:picMk id="3" creationId="{7DED33A7-31FC-4F17-ACF8-A8CDE58CE14A}"/>
          </ac:picMkLst>
        </pc:picChg>
        <pc:picChg chg="add del mod">
          <ac:chgData name="Mai Hien" userId="ce1be9101e2c62dd" providerId="LiveId" clId="{25FBA873-9B76-4AF4-BAD8-928BA796C29C}" dt="2021-10-03T09:36:07.514" v="630" actId="478"/>
          <ac:picMkLst>
            <pc:docMk/>
            <pc:sldMk cId="0" sldId="274"/>
            <ac:picMk id="5" creationId="{3EBBC8CD-05BE-48C5-9983-EA7E120481A9}"/>
          </ac:picMkLst>
        </pc:picChg>
        <pc:picChg chg="add mod">
          <ac:chgData name="Mai Hien" userId="ce1be9101e2c62dd" providerId="LiveId" clId="{25FBA873-9B76-4AF4-BAD8-928BA796C29C}" dt="2021-10-03T10:06:21.471" v="1011" actId="14100"/>
          <ac:picMkLst>
            <pc:docMk/>
            <pc:sldMk cId="0" sldId="274"/>
            <ac:picMk id="7" creationId="{135DF978-1B07-46AA-8EC5-CD79FA576D27}"/>
          </ac:picMkLst>
        </pc:picChg>
        <pc:picChg chg="add del mod">
          <ac:chgData name="Mai Hien" userId="ce1be9101e2c62dd" providerId="LiveId" clId="{25FBA873-9B76-4AF4-BAD8-928BA796C29C}" dt="2021-10-03T10:34:57.847" v="1140" actId="478"/>
          <ac:picMkLst>
            <pc:docMk/>
            <pc:sldMk cId="0" sldId="274"/>
            <ac:picMk id="9" creationId="{3A23BAEB-1FE8-4BD2-AF20-BE18CBA67DC4}"/>
          </ac:picMkLst>
        </pc:picChg>
        <pc:picChg chg="add mod">
          <ac:chgData name="Mai Hien" userId="ce1be9101e2c62dd" providerId="LiveId" clId="{25FBA873-9B76-4AF4-BAD8-928BA796C29C}" dt="2021-10-03T10:35:54.551" v="1155" actId="1076"/>
          <ac:picMkLst>
            <pc:docMk/>
            <pc:sldMk cId="0" sldId="274"/>
            <ac:picMk id="11" creationId="{5CC5778D-7C09-4204-B2BD-98B3D56D3749}"/>
          </ac:picMkLst>
        </pc:picChg>
        <pc:picChg chg="add mod">
          <ac:chgData name="Mai Hien" userId="ce1be9101e2c62dd" providerId="LiveId" clId="{25FBA873-9B76-4AF4-BAD8-928BA796C29C}" dt="2021-10-03T10:38:06.166" v="1160" actId="1076"/>
          <ac:picMkLst>
            <pc:docMk/>
            <pc:sldMk cId="0" sldId="274"/>
            <ac:picMk id="13" creationId="{04E12437-548B-4D17-97C2-1710066AD07C}"/>
          </ac:picMkLst>
        </pc:picChg>
      </pc:sldChg>
      <pc:sldChg chg="addSp delSp modSp mod ord">
        <pc:chgData name="Mai Hien" userId="ce1be9101e2c62dd" providerId="LiveId" clId="{25FBA873-9B76-4AF4-BAD8-928BA796C29C}" dt="2021-10-04T01:23:54.812" v="1217" actId="1076"/>
        <pc:sldMkLst>
          <pc:docMk/>
          <pc:sldMk cId="0" sldId="275"/>
        </pc:sldMkLst>
        <pc:spChg chg="add mod">
          <ac:chgData name="Mai Hien" userId="ce1be9101e2c62dd" providerId="LiveId" clId="{25FBA873-9B76-4AF4-BAD8-928BA796C29C}" dt="2021-10-03T10:42:16.726" v="1177" actId="1076"/>
          <ac:spMkLst>
            <pc:docMk/>
            <pc:sldMk cId="0" sldId="275"/>
            <ac:spMk id="2" creationId="{1CB508E7-F997-4EA1-9604-20E85A001AB6}"/>
          </ac:spMkLst>
        </pc:spChg>
        <pc:spChg chg="add mod">
          <ac:chgData name="Mai Hien" userId="ce1be9101e2c62dd" providerId="LiveId" clId="{25FBA873-9B76-4AF4-BAD8-928BA796C29C}" dt="2021-10-04T01:23:49.692" v="1215" actId="1076"/>
          <ac:spMkLst>
            <pc:docMk/>
            <pc:sldMk cId="0" sldId="275"/>
            <ac:spMk id="5" creationId="{0DA74EA0-224E-4D88-A35E-B88F56F955AF}"/>
          </ac:spMkLst>
        </pc:spChg>
        <pc:spChg chg="add mod">
          <ac:chgData name="Mai Hien" userId="ce1be9101e2c62dd" providerId="LiveId" clId="{25FBA873-9B76-4AF4-BAD8-928BA796C29C}" dt="2021-10-04T01:23:41.675" v="1213" actId="1076"/>
          <ac:spMkLst>
            <pc:docMk/>
            <pc:sldMk cId="0" sldId="275"/>
            <ac:spMk id="6" creationId="{A57FEC8E-D958-4084-82EA-C7F7BEEB34AD}"/>
          </ac:spMkLst>
        </pc:spChg>
        <pc:spChg chg="add mod">
          <ac:chgData name="Mai Hien" userId="ce1be9101e2c62dd" providerId="LiveId" clId="{25FBA873-9B76-4AF4-BAD8-928BA796C29C}" dt="2021-10-04T01:23:45.211" v="1214" actId="1076"/>
          <ac:spMkLst>
            <pc:docMk/>
            <pc:sldMk cId="0" sldId="275"/>
            <ac:spMk id="8" creationId="{9E809D71-CEE7-4FDF-878C-052B98A4D00F}"/>
          </ac:spMkLst>
        </pc:spChg>
        <pc:spChg chg="del mod">
          <ac:chgData name="Mai Hien" userId="ce1be9101e2c62dd" providerId="LiveId" clId="{25FBA873-9B76-4AF4-BAD8-928BA796C29C}" dt="2021-10-03T08:55:37.662" v="324"/>
          <ac:spMkLst>
            <pc:docMk/>
            <pc:sldMk cId="0" sldId="275"/>
            <ac:spMk id="11" creationId="{3E59B7C3-F4BB-4F90-A250-B660154FE8D4}"/>
          </ac:spMkLst>
        </pc:spChg>
        <pc:picChg chg="add mod">
          <ac:chgData name="Mai Hien" userId="ce1be9101e2c62dd" providerId="LiveId" clId="{25FBA873-9B76-4AF4-BAD8-928BA796C29C}" dt="2021-10-04T01:23:34.822" v="1211" actId="1076"/>
          <ac:picMkLst>
            <pc:docMk/>
            <pc:sldMk cId="0" sldId="275"/>
            <ac:picMk id="9" creationId="{BA51591A-9931-4053-AB34-8831742DFD47}"/>
          </ac:picMkLst>
        </pc:picChg>
        <pc:picChg chg="add mod">
          <ac:chgData name="Mai Hien" userId="ce1be9101e2c62dd" providerId="LiveId" clId="{25FBA873-9B76-4AF4-BAD8-928BA796C29C}" dt="2021-10-03T10:42:11.904" v="1176" actId="1076"/>
          <ac:picMkLst>
            <pc:docMk/>
            <pc:sldMk cId="0" sldId="275"/>
            <ac:picMk id="12" creationId="{9FE8CDC6-C25E-4CEE-A07B-13B8C74EC6B1}"/>
          </ac:picMkLst>
        </pc:picChg>
        <pc:picChg chg="add mod">
          <ac:chgData name="Mai Hien" userId="ce1be9101e2c62dd" providerId="LiveId" clId="{25FBA873-9B76-4AF4-BAD8-928BA796C29C}" dt="2021-10-03T10:23:45.557" v="1047" actId="14100"/>
          <ac:picMkLst>
            <pc:docMk/>
            <pc:sldMk cId="0" sldId="275"/>
            <ac:picMk id="14" creationId="{C8A71EBB-B62B-489E-BD43-D016B340D449}"/>
          </ac:picMkLst>
        </pc:picChg>
        <pc:picChg chg="add mod">
          <ac:chgData name="Mai Hien" userId="ce1be9101e2c62dd" providerId="LiveId" clId="{25FBA873-9B76-4AF4-BAD8-928BA796C29C}" dt="2021-10-04T01:23:54.812" v="1217" actId="1076"/>
          <ac:picMkLst>
            <pc:docMk/>
            <pc:sldMk cId="0" sldId="275"/>
            <ac:picMk id="16" creationId="{03D738A0-A63A-4A92-88FD-E6E583D9E709}"/>
          </ac:picMkLst>
        </pc:picChg>
      </pc:sldChg>
      <pc:sldChg chg="addSp delSp modSp add del mod ord">
        <pc:chgData name="Mai Hien" userId="ce1be9101e2c62dd" providerId="LiveId" clId="{25FBA873-9B76-4AF4-BAD8-928BA796C29C}" dt="2021-10-03T10:44:47.460" v="1206" actId="1076"/>
        <pc:sldMkLst>
          <pc:docMk/>
          <pc:sldMk cId="0" sldId="276"/>
        </pc:sldMkLst>
        <pc:spChg chg="del mod">
          <ac:chgData name="Mai Hien" userId="ce1be9101e2c62dd" providerId="LiveId" clId="{25FBA873-9B76-4AF4-BAD8-928BA796C29C}" dt="2021-10-03T08:55:53.819" v="329"/>
          <ac:spMkLst>
            <pc:docMk/>
            <pc:sldMk cId="0" sldId="276"/>
            <ac:spMk id="11" creationId="{07CC0F4C-F8C2-45DF-9884-D9402406ADB4}"/>
          </ac:spMkLst>
        </pc:spChg>
        <pc:picChg chg="add mod">
          <ac:chgData name="Mai Hien" userId="ce1be9101e2c62dd" providerId="LiveId" clId="{25FBA873-9B76-4AF4-BAD8-928BA796C29C}" dt="2021-10-03T10:44:47.460" v="1206" actId="1076"/>
          <ac:picMkLst>
            <pc:docMk/>
            <pc:sldMk cId="0" sldId="276"/>
            <ac:picMk id="3" creationId="{04B5CA13-85D8-4FA7-99FD-E80B60FB04B4}"/>
          </ac:picMkLst>
        </pc:picChg>
      </pc:sldChg>
      <pc:sldChg chg="addSp modSp mod ord">
        <pc:chgData name="Mai Hien" userId="ce1be9101e2c62dd" providerId="LiveId" clId="{25FBA873-9B76-4AF4-BAD8-928BA796C29C}" dt="2021-10-03T09:14:50.908" v="507" actId="1076"/>
        <pc:sldMkLst>
          <pc:docMk/>
          <pc:sldMk cId="0" sldId="277"/>
        </pc:sldMkLst>
        <pc:picChg chg="add mod">
          <ac:chgData name="Mai Hien" userId="ce1be9101e2c62dd" providerId="LiveId" clId="{25FBA873-9B76-4AF4-BAD8-928BA796C29C}" dt="2021-10-03T09:14:50.908" v="507" actId="1076"/>
          <ac:picMkLst>
            <pc:docMk/>
            <pc:sldMk cId="0" sldId="277"/>
            <ac:picMk id="3" creationId="{53CC7971-98DA-4C16-92F0-F971E8EA0CE3}"/>
          </ac:picMkLst>
        </pc:picChg>
      </pc:sldChg>
      <pc:sldChg chg="delSp modSp del mod">
        <pc:chgData name="Mai Hien" userId="ce1be9101e2c62dd" providerId="LiveId" clId="{25FBA873-9B76-4AF4-BAD8-928BA796C29C}" dt="2021-10-03T10:43:35.156" v="1197" actId="47"/>
        <pc:sldMkLst>
          <pc:docMk/>
          <pc:sldMk cId="0" sldId="278"/>
        </pc:sldMkLst>
        <pc:spChg chg="del mod">
          <ac:chgData name="Mai Hien" userId="ce1be9101e2c62dd" providerId="LiveId" clId="{25FBA873-9B76-4AF4-BAD8-928BA796C29C}" dt="2021-10-03T09:09:41.173" v="494"/>
          <ac:spMkLst>
            <pc:docMk/>
            <pc:sldMk cId="0" sldId="278"/>
            <ac:spMk id="6" creationId="{A6A75007-8F34-47A3-B7A0-B5E03D6D009C}"/>
          </ac:spMkLst>
        </pc:spChg>
      </pc:sldChg>
      <pc:sldChg chg="delSp modSp del mod">
        <pc:chgData name="Mai Hien" userId="ce1be9101e2c62dd" providerId="LiveId" clId="{25FBA873-9B76-4AF4-BAD8-928BA796C29C}" dt="2021-10-03T10:43:34.817" v="1196" actId="47"/>
        <pc:sldMkLst>
          <pc:docMk/>
          <pc:sldMk cId="0" sldId="279"/>
        </pc:sldMkLst>
        <pc:spChg chg="del mod">
          <ac:chgData name="Mai Hien" userId="ce1be9101e2c62dd" providerId="LiveId" clId="{25FBA873-9B76-4AF4-BAD8-928BA796C29C}" dt="2021-10-03T09:09:45.949" v="497"/>
          <ac:spMkLst>
            <pc:docMk/>
            <pc:sldMk cId="0" sldId="279"/>
            <ac:spMk id="6" creationId="{E4A70D8F-C6D1-4C93-8580-5C6CBF6E901F}"/>
          </ac:spMkLst>
        </pc:spChg>
        <pc:spChg chg="mod">
          <ac:chgData name="Mai Hien" userId="ce1be9101e2c62dd" providerId="LiveId" clId="{25FBA873-9B76-4AF4-BAD8-928BA796C29C}" dt="2021-10-03T09:09:58.624" v="501" actId="5793"/>
          <ac:spMkLst>
            <pc:docMk/>
            <pc:sldMk cId="0" sldId="279"/>
            <ac:spMk id="8" creationId="{A3C4D844-225A-4BCA-8010-7E82E91C10CA}"/>
          </ac:spMkLst>
        </pc:spChg>
      </pc:sldChg>
      <pc:sldChg chg="del">
        <pc:chgData name="Mai Hien" userId="ce1be9101e2c62dd" providerId="LiveId" clId="{25FBA873-9B76-4AF4-BAD8-928BA796C29C}" dt="2021-10-03T10:43:34.406" v="1195" actId="47"/>
        <pc:sldMkLst>
          <pc:docMk/>
          <pc:sldMk cId="0" sldId="280"/>
        </pc:sldMkLst>
      </pc:sldChg>
      <pc:sldChg chg="del">
        <pc:chgData name="Mai Hien" userId="ce1be9101e2c62dd" providerId="LiveId" clId="{25FBA873-9B76-4AF4-BAD8-928BA796C29C}" dt="2021-10-03T10:43:34.227" v="1194" actId="47"/>
        <pc:sldMkLst>
          <pc:docMk/>
          <pc:sldMk cId="0" sldId="281"/>
        </pc:sldMkLst>
      </pc:sldChg>
      <pc:sldChg chg="del">
        <pc:chgData name="Mai Hien" userId="ce1be9101e2c62dd" providerId="LiveId" clId="{25FBA873-9B76-4AF4-BAD8-928BA796C29C}" dt="2021-10-03T10:43:34.015" v="1193" actId="47"/>
        <pc:sldMkLst>
          <pc:docMk/>
          <pc:sldMk cId="0" sldId="282"/>
        </pc:sldMkLst>
      </pc:sldChg>
      <pc:sldChg chg="del">
        <pc:chgData name="Mai Hien" userId="ce1be9101e2c62dd" providerId="LiveId" clId="{25FBA873-9B76-4AF4-BAD8-928BA796C29C}" dt="2021-10-03T10:43:33.894" v="1192" actId="47"/>
        <pc:sldMkLst>
          <pc:docMk/>
          <pc:sldMk cId="0" sldId="283"/>
        </pc:sldMkLst>
      </pc:sldChg>
      <pc:sldChg chg="del">
        <pc:chgData name="Mai Hien" userId="ce1be9101e2c62dd" providerId="LiveId" clId="{25FBA873-9B76-4AF4-BAD8-928BA796C29C}" dt="2021-10-03T10:43:33.682" v="1191" actId="47"/>
        <pc:sldMkLst>
          <pc:docMk/>
          <pc:sldMk cId="0" sldId="284"/>
        </pc:sldMkLst>
      </pc:sldChg>
      <pc:sldChg chg="del">
        <pc:chgData name="Mai Hien" userId="ce1be9101e2c62dd" providerId="LiveId" clId="{25FBA873-9B76-4AF4-BAD8-928BA796C29C}" dt="2021-10-03T10:43:33.547" v="1190" actId="47"/>
        <pc:sldMkLst>
          <pc:docMk/>
          <pc:sldMk cId="0" sldId="285"/>
        </pc:sldMkLst>
      </pc:sldChg>
      <pc:sldChg chg="del">
        <pc:chgData name="Mai Hien" userId="ce1be9101e2c62dd" providerId="LiveId" clId="{25FBA873-9B76-4AF4-BAD8-928BA796C29C}" dt="2021-10-03T10:43:33.192" v="1189" actId="47"/>
        <pc:sldMkLst>
          <pc:docMk/>
          <pc:sldMk cId="0" sldId="286"/>
        </pc:sldMkLst>
      </pc:sldChg>
      <pc:sldChg chg="del">
        <pc:chgData name="Mai Hien" userId="ce1be9101e2c62dd" providerId="LiveId" clId="{25FBA873-9B76-4AF4-BAD8-928BA796C29C}" dt="2021-10-03T10:43:32.941" v="1188" actId="47"/>
        <pc:sldMkLst>
          <pc:docMk/>
          <pc:sldMk cId="0" sldId="287"/>
        </pc:sldMkLst>
      </pc:sldChg>
      <pc:sldChg chg="modSp mod">
        <pc:chgData name="Mai Hien" userId="ce1be9101e2c62dd" providerId="LiveId" clId="{25FBA873-9B76-4AF4-BAD8-928BA796C29C}" dt="2021-10-03T10:29:24.855" v="1124"/>
        <pc:sldMkLst>
          <pc:docMk/>
          <pc:sldMk cId="0" sldId="288"/>
        </pc:sldMkLst>
        <pc:spChg chg="mod">
          <ac:chgData name="Mai Hien" userId="ce1be9101e2c62dd" providerId="LiveId" clId="{25FBA873-9B76-4AF4-BAD8-928BA796C29C}" dt="2021-10-03T09:02:16.511" v="372" actId="2711"/>
          <ac:spMkLst>
            <pc:docMk/>
            <pc:sldMk cId="0" sldId="288"/>
            <ac:spMk id="22" creationId="{4C25547D-ED2E-4C98-A20E-3F186EC176C5}"/>
          </ac:spMkLst>
        </pc:spChg>
        <pc:spChg chg="mod">
          <ac:chgData name="Mai Hien" userId="ce1be9101e2c62dd" providerId="LiveId" clId="{25FBA873-9B76-4AF4-BAD8-928BA796C29C}" dt="2021-10-03T09:02:21.790" v="373" actId="2711"/>
          <ac:spMkLst>
            <pc:docMk/>
            <pc:sldMk cId="0" sldId="288"/>
            <ac:spMk id="24" creationId="{909CEF9E-9E73-45F2-8257-1E5BF2BBA1E9}"/>
          </ac:spMkLst>
        </pc:spChg>
        <pc:spChg chg="mod">
          <ac:chgData name="Mai Hien" userId="ce1be9101e2c62dd" providerId="LiveId" clId="{25FBA873-9B76-4AF4-BAD8-928BA796C29C}" dt="2021-10-03T10:28:40.579" v="1078" actId="20577"/>
          <ac:spMkLst>
            <pc:docMk/>
            <pc:sldMk cId="0" sldId="288"/>
            <ac:spMk id="721" creationId="{00000000-0000-0000-0000-000000000000}"/>
          </ac:spMkLst>
        </pc:spChg>
        <pc:spChg chg="mod">
          <ac:chgData name="Mai Hien" userId="ce1be9101e2c62dd" providerId="LiveId" clId="{25FBA873-9B76-4AF4-BAD8-928BA796C29C}" dt="2021-10-03T10:29:02.676" v="1096" actId="14100"/>
          <ac:spMkLst>
            <pc:docMk/>
            <pc:sldMk cId="0" sldId="288"/>
            <ac:spMk id="723" creationId="{00000000-0000-0000-0000-000000000000}"/>
          </ac:spMkLst>
        </pc:spChg>
        <pc:spChg chg="mod">
          <ac:chgData name="Mai Hien" userId="ce1be9101e2c62dd" providerId="LiveId" clId="{25FBA873-9B76-4AF4-BAD8-928BA796C29C}" dt="2021-10-03T10:29:15.781" v="1110"/>
          <ac:spMkLst>
            <pc:docMk/>
            <pc:sldMk cId="0" sldId="288"/>
            <ac:spMk id="725" creationId="{00000000-0000-0000-0000-000000000000}"/>
          </ac:spMkLst>
        </pc:spChg>
        <pc:spChg chg="mod">
          <ac:chgData name="Mai Hien" userId="ce1be9101e2c62dd" providerId="LiveId" clId="{25FBA873-9B76-4AF4-BAD8-928BA796C29C}" dt="2021-10-03T10:29:24.855" v="1124"/>
          <ac:spMkLst>
            <pc:docMk/>
            <pc:sldMk cId="0" sldId="288"/>
            <ac:spMk id="727" creationId="{00000000-0000-0000-0000-000000000000}"/>
          </ac:spMkLst>
        </pc:spChg>
      </pc:sldChg>
      <pc:sldChg chg="del">
        <pc:chgData name="Mai Hien" userId="ce1be9101e2c62dd" providerId="LiveId" clId="{25FBA873-9B76-4AF4-BAD8-928BA796C29C}" dt="2021-10-03T10:43:32.634" v="1187" actId="47"/>
        <pc:sldMkLst>
          <pc:docMk/>
          <pc:sldMk cId="0" sldId="289"/>
        </pc:sldMkLst>
      </pc:sldChg>
      <pc:sldChg chg="del">
        <pc:chgData name="Mai Hien" userId="ce1be9101e2c62dd" providerId="LiveId" clId="{25FBA873-9B76-4AF4-BAD8-928BA796C29C}" dt="2021-10-03T10:43:32.327" v="1186" actId="47"/>
        <pc:sldMkLst>
          <pc:docMk/>
          <pc:sldMk cId="0" sldId="290"/>
        </pc:sldMkLst>
      </pc:sldChg>
      <pc:sldChg chg="del">
        <pc:chgData name="Mai Hien" userId="ce1be9101e2c62dd" providerId="LiveId" clId="{25FBA873-9B76-4AF4-BAD8-928BA796C29C}" dt="2021-10-03T10:43:32.164" v="1185" actId="47"/>
        <pc:sldMkLst>
          <pc:docMk/>
          <pc:sldMk cId="0" sldId="291"/>
        </pc:sldMkLst>
      </pc:sldChg>
      <pc:sldChg chg="del">
        <pc:chgData name="Mai Hien" userId="ce1be9101e2c62dd" providerId="LiveId" clId="{25FBA873-9B76-4AF4-BAD8-928BA796C29C}" dt="2021-10-03T10:43:31.761" v="1184" actId="47"/>
        <pc:sldMkLst>
          <pc:docMk/>
          <pc:sldMk cId="0" sldId="292"/>
        </pc:sldMkLst>
      </pc:sldChg>
      <pc:sldChg chg="del">
        <pc:chgData name="Mai Hien" userId="ce1be9101e2c62dd" providerId="LiveId" clId="{25FBA873-9B76-4AF4-BAD8-928BA796C29C}" dt="2021-10-03T10:43:31.242" v="1183" actId="47"/>
        <pc:sldMkLst>
          <pc:docMk/>
          <pc:sldMk cId="0" sldId="293"/>
        </pc:sldMkLst>
      </pc:sldChg>
      <pc:sldChg chg="addSp delSp modSp mod ord">
        <pc:chgData name="Mai Hien" userId="ce1be9101e2c62dd" providerId="LiveId" clId="{25FBA873-9B76-4AF4-BAD8-928BA796C29C}" dt="2021-10-03T10:08:55.258" v="1021" actId="1076"/>
        <pc:sldMkLst>
          <pc:docMk/>
          <pc:sldMk cId="0" sldId="294"/>
        </pc:sldMkLst>
        <pc:spChg chg="add mod">
          <ac:chgData name="Mai Hien" userId="ce1be9101e2c62dd" providerId="LiveId" clId="{25FBA873-9B76-4AF4-BAD8-928BA796C29C}" dt="2021-10-03T10:05:30.962" v="1004" actId="1076"/>
          <ac:spMkLst>
            <pc:docMk/>
            <pc:sldMk cId="0" sldId="294"/>
            <ac:spMk id="2" creationId="{550A4333-93C8-436D-B63D-26ABDCE532E8}"/>
          </ac:spMkLst>
        </pc:spChg>
        <pc:spChg chg="del">
          <ac:chgData name="Mai Hien" userId="ce1be9101e2c62dd" providerId="LiveId" clId="{25FBA873-9B76-4AF4-BAD8-928BA796C29C}" dt="2021-10-03T09:55:50.977" v="921" actId="478"/>
          <ac:spMkLst>
            <pc:docMk/>
            <pc:sldMk cId="0" sldId="294"/>
            <ac:spMk id="1740" creationId="{00000000-0000-0000-0000-000000000000}"/>
          </ac:spMkLst>
        </pc:spChg>
        <pc:spChg chg="del mod">
          <ac:chgData name="Mai Hien" userId="ce1be9101e2c62dd" providerId="LiveId" clId="{25FBA873-9B76-4AF4-BAD8-928BA796C29C}" dt="2021-10-03T09:55:53.470" v="923" actId="478"/>
          <ac:spMkLst>
            <pc:docMk/>
            <pc:sldMk cId="0" sldId="294"/>
            <ac:spMk id="1752" creationId="{00000000-0000-0000-0000-000000000000}"/>
          </ac:spMkLst>
        </pc:spChg>
        <pc:grpChg chg="del">
          <ac:chgData name="Mai Hien" userId="ce1be9101e2c62dd" providerId="LiveId" clId="{25FBA873-9B76-4AF4-BAD8-928BA796C29C}" dt="2021-10-03T09:55:58.522" v="924" actId="478"/>
          <ac:grpSpMkLst>
            <pc:docMk/>
            <pc:sldMk cId="0" sldId="294"/>
            <ac:grpSpMk id="1741" creationId="{00000000-0000-0000-0000-000000000000}"/>
          </ac:grpSpMkLst>
        </pc:grpChg>
        <pc:grpChg chg="del">
          <ac:chgData name="Mai Hien" userId="ce1be9101e2c62dd" providerId="LiveId" clId="{25FBA873-9B76-4AF4-BAD8-928BA796C29C}" dt="2021-10-03T09:55:53.470" v="923" actId="478"/>
          <ac:grpSpMkLst>
            <pc:docMk/>
            <pc:sldMk cId="0" sldId="294"/>
            <ac:grpSpMk id="1751" creationId="{00000000-0000-0000-0000-000000000000}"/>
          </ac:grpSpMkLst>
        </pc:grpChg>
        <pc:picChg chg="add mod">
          <ac:chgData name="Mai Hien" userId="ce1be9101e2c62dd" providerId="LiveId" clId="{25FBA873-9B76-4AF4-BAD8-928BA796C29C}" dt="2021-10-03T10:05:22.449" v="1003" actId="1076"/>
          <ac:picMkLst>
            <pc:docMk/>
            <pc:sldMk cId="0" sldId="294"/>
            <ac:picMk id="4" creationId="{059BAA3A-821A-49C0-972C-B88AD42456A9}"/>
          </ac:picMkLst>
        </pc:picChg>
        <pc:picChg chg="add del mod">
          <ac:chgData name="Mai Hien" userId="ce1be9101e2c62dd" providerId="LiveId" clId="{25FBA873-9B76-4AF4-BAD8-928BA796C29C}" dt="2021-10-03T10:03:14.663" v="981" actId="478"/>
          <ac:picMkLst>
            <pc:docMk/>
            <pc:sldMk cId="0" sldId="294"/>
            <ac:picMk id="6" creationId="{C6410A4A-56D6-409B-8299-BBB758AAF30E}"/>
          </ac:picMkLst>
        </pc:picChg>
        <pc:picChg chg="add mod">
          <ac:chgData name="Mai Hien" userId="ce1be9101e2c62dd" providerId="LiveId" clId="{25FBA873-9B76-4AF4-BAD8-928BA796C29C}" dt="2021-10-03T10:08:55.258" v="1021" actId="1076"/>
          <ac:picMkLst>
            <pc:docMk/>
            <pc:sldMk cId="0" sldId="294"/>
            <ac:picMk id="8" creationId="{68F73D11-DDD6-4DB2-B07E-F4F8B2E4A427}"/>
          </ac:picMkLst>
        </pc:picChg>
        <pc:picChg chg="del">
          <ac:chgData name="Mai Hien" userId="ce1be9101e2c62dd" providerId="LiveId" clId="{25FBA873-9B76-4AF4-BAD8-928BA796C29C}" dt="2021-10-03T09:55:49.377" v="920" actId="478"/>
          <ac:picMkLst>
            <pc:docMk/>
            <pc:sldMk cId="0" sldId="294"/>
            <ac:picMk id="1739" creationId="{00000000-0000-0000-0000-000000000000}"/>
          </ac:picMkLst>
        </pc:picChg>
      </pc:sldChg>
      <pc:sldChg chg="addSp delSp modSp mod">
        <pc:chgData name="Mai Hien" userId="ce1be9101e2c62dd" providerId="LiveId" clId="{25FBA873-9B76-4AF4-BAD8-928BA796C29C}" dt="2021-10-03T10:38:29.579" v="1164" actId="1076"/>
        <pc:sldMkLst>
          <pc:docMk/>
          <pc:sldMk cId="359818569" sldId="295"/>
        </pc:sldMkLst>
        <pc:spChg chg="del mod">
          <ac:chgData name="Mai Hien" userId="ce1be9101e2c62dd" providerId="LiveId" clId="{25FBA873-9B76-4AF4-BAD8-928BA796C29C}" dt="2021-10-03T08:53:22.781" v="281"/>
          <ac:spMkLst>
            <pc:docMk/>
            <pc:sldMk cId="359818569" sldId="295"/>
            <ac:spMk id="4" creationId="{548125F8-0B2C-4EF3-9891-7FAE29055660}"/>
          </ac:spMkLst>
        </pc:spChg>
        <pc:spChg chg="add mod">
          <ac:chgData name="Mai Hien" userId="ce1be9101e2c62dd" providerId="LiveId" clId="{25FBA873-9B76-4AF4-BAD8-928BA796C29C}" dt="2021-10-03T10:01:42.853" v="974" actId="2711"/>
          <ac:spMkLst>
            <pc:docMk/>
            <pc:sldMk cId="359818569" sldId="295"/>
            <ac:spMk id="5" creationId="{CBE84AEF-0E66-4A4C-9DB9-7BDFA0C5CF10}"/>
          </ac:spMkLst>
        </pc:spChg>
        <pc:spChg chg="add mod">
          <ac:chgData name="Mai Hien" userId="ce1be9101e2c62dd" providerId="LiveId" clId="{25FBA873-9B76-4AF4-BAD8-928BA796C29C}" dt="2021-10-03T10:01:47.678" v="975" actId="2711"/>
          <ac:spMkLst>
            <pc:docMk/>
            <pc:sldMk cId="359818569" sldId="295"/>
            <ac:spMk id="7" creationId="{A2AEB3AD-F916-4B5E-AC39-F0EDB092A242}"/>
          </ac:spMkLst>
        </pc:spChg>
        <pc:picChg chg="add mod">
          <ac:chgData name="Mai Hien" userId="ce1be9101e2c62dd" providerId="LiveId" clId="{25FBA873-9B76-4AF4-BAD8-928BA796C29C}" dt="2021-10-03T10:38:29.579" v="1164" actId="1076"/>
          <ac:picMkLst>
            <pc:docMk/>
            <pc:sldMk cId="359818569" sldId="295"/>
            <ac:picMk id="9" creationId="{6342F335-2596-4447-B0F9-BAB9B6DAA1AB}"/>
          </ac:picMkLst>
        </pc:picChg>
      </pc:sldChg>
      <pc:sldChg chg="addSp delSp modSp mod">
        <pc:chgData name="Mai Hien" userId="ce1be9101e2c62dd" providerId="LiveId" clId="{25FBA873-9B76-4AF4-BAD8-928BA796C29C}" dt="2021-10-03T10:43:59.739" v="1202" actId="1076"/>
        <pc:sldMkLst>
          <pc:docMk/>
          <pc:sldMk cId="2194555166" sldId="296"/>
        </pc:sldMkLst>
        <pc:spChg chg="add mod">
          <ac:chgData name="Mai Hien" userId="ce1be9101e2c62dd" providerId="LiveId" clId="{25FBA873-9B76-4AF4-BAD8-928BA796C29C}" dt="2021-10-03T10:01:57.261" v="976" actId="2711"/>
          <ac:spMkLst>
            <pc:docMk/>
            <pc:sldMk cId="2194555166" sldId="296"/>
            <ac:spMk id="2" creationId="{53BD0178-EC90-4185-8C5B-EA72250227EA}"/>
          </ac:spMkLst>
        </pc:spChg>
        <pc:spChg chg="del">
          <ac:chgData name="Mai Hien" userId="ce1be9101e2c62dd" providerId="LiveId" clId="{25FBA873-9B76-4AF4-BAD8-928BA796C29C}" dt="2021-10-03T08:55:06.649" v="315" actId="478"/>
          <ac:spMkLst>
            <pc:docMk/>
            <pc:sldMk cId="2194555166" sldId="296"/>
            <ac:spMk id="8" creationId="{E108022D-2855-4BDB-8166-1963786C7159}"/>
          </ac:spMkLst>
        </pc:spChg>
        <pc:picChg chg="add mod">
          <ac:chgData name="Mai Hien" userId="ce1be9101e2c62dd" providerId="LiveId" clId="{25FBA873-9B76-4AF4-BAD8-928BA796C29C}" dt="2021-10-03T10:43:59.739" v="1202" actId="1076"/>
          <ac:picMkLst>
            <pc:docMk/>
            <pc:sldMk cId="2194555166" sldId="296"/>
            <ac:picMk id="4" creationId="{98886B49-8D09-45EF-AF44-C26755A29F5E}"/>
          </ac:picMkLst>
        </pc:picChg>
      </pc:sldChg>
      <pc:sldMasterChg chg="delSldLayout">
        <pc:chgData name="Mai Hien" userId="ce1be9101e2c62dd" providerId="LiveId" clId="{25FBA873-9B76-4AF4-BAD8-928BA796C29C}" dt="2021-10-03T10:43:34.227" v="1194" actId="47"/>
        <pc:sldMasterMkLst>
          <pc:docMk/>
          <pc:sldMasterMk cId="0" sldId="2147483661"/>
        </pc:sldMasterMkLst>
        <pc:sldLayoutChg chg="del">
          <pc:chgData name="Mai Hien" userId="ce1be9101e2c62dd" providerId="LiveId" clId="{25FBA873-9B76-4AF4-BAD8-928BA796C29C}" dt="2021-10-03T10:43:34.227" v="1194" actId="47"/>
          <pc:sldLayoutMkLst>
            <pc:docMk/>
            <pc:sldMasterMk cId="0" sldId="2147483661"/>
            <pc:sldLayoutMk cId="0" sldId="2147483649"/>
          </pc:sldLayoutMkLst>
        </pc:sldLayoutChg>
        <pc:sldLayoutChg chg="del">
          <pc:chgData name="Mai Hien" userId="ce1be9101e2c62dd" providerId="LiveId" clId="{25FBA873-9B76-4AF4-BAD8-928BA796C29C}" dt="2021-10-03T08:19:23.040" v="0" actId="47"/>
          <pc:sldLayoutMkLst>
            <pc:docMk/>
            <pc:sldMasterMk cId="0" sldId="2147483661"/>
            <pc:sldLayoutMk cId="0" sldId="214748365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10-03T14:42:37.815"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65ad4b0a4c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65ad4b0a4c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22a12b04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e22a12b04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1842475" y="1197075"/>
            <a:ext cx="4115400" cy="6219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
          <p:cNvSpPr txBox="1">
            <a:spLocks noGrp="1"/>
          </p:cNvSpPr>
          <p:nvPr>
            <p:ph type="body" idx="1"/>
          </p:nvPr>
        </p:nvSpPr>
        <p:spPr>
          <a:xfrm>
            <a:off x="1842475" y="1918281"/>
            <a:ext cx="4115400" cy="27027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pic>
        <p:nvPicPr>
          <p:cNvPr id="92" name="Google Shape;92;p5" descr="Death_to_stock_communicate_hands_2.jpg"/>
          <p:cNvPicPr preferRelativeResize="0"/>
          <p:nvPr/>
        </p:nvPicPr>
        <p:blipFill>
          <a:blip r:embed="rId2">
            <a:alphaModFix/>
          </a:blip>
          <a:stretch>
            <a:fillRect/>
          </a:stretch>
        </p:blipFill>
        <p:spPr>
          <a:xfrm>
            <a:off x="8106184" y="2070682"/>
            <a:ext cx="1037815" cy="1037813"/>
          </a:xfrm>
          <a:prstGeom prst="rect">
            <a:avLst/>
          </a:prstGeom>
          <a:noFill/>
          <a:ln>
            <a:noFill/>
          </a:ln>
        </p:spPr>
      </p:pic>
      <p:pic>
        <p:nvPicPr>
          <p:cNvPr id="93" name="Google Shape;93;p5" descr="Death_to_stock_communicate_hands_5.jpg"/>
          <p:cNvPicPr preferRelativeResize="0"/>
          <p:nvPr/>
        </p:nvPicPr>
        <p:blipFill>
          <a:blip r:embed="rId3">
            <a:alphaModFix/>
          </a:blip>
          <a:stretch>
            <a:fillRect/>
          </a:stretch>
        </p:blipFill>
        <p:spPr>
          <a:xfrm>
            <a:off x="7066221" y="9"/>
            <a:ext cx="2077780" cy="2077770"/>
          </a:xfrm>
          <a:prstGeom prst="rect">
            <a:avLst/>
          </a:prstGeom>
          <a:noFill/>
          <a:ln>
            <a:noFill/>
          </a:ln>
        </p:spPr>
      </p:pic>
      <p:sp>
        <p:nvSpPr>
          <p:cNvPr id="94" name="Google Shape;94;p5"/>
          <p:cNvSpPr/>
          <p:nvPr/>
        </p:nvSpPr>
        <p:spPr>
          <a:xfrm>
            <a:off x="7070023" y="2072330"/>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8106245" y="3108512"/>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7070023" y="1"/>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7" y="4105794"/>
            <a:ext cx="1037700" cy="103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0" y="3587097"/>
            <a:ext cx="518700" cy="51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18691" y="41057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6551323" y="-9"/>
            <a:ext cx="518700" cy="518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7587466" y="258374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5"/>
          <p:cNvGrpSpPr/>
          <p:nvPr/>
        </p:nvGrpSpPr>
        <p:grpSpPr>
          <a:xfrm>
            <a:off x="7332942" y="269800"/>
            <a:ext cx="498130" cy="498101"/>
            <a:chOff x="1923675" y="1633650"/>
            <a:chExt cx="436000" cy="435975"/>
          </a:xfrm>
        </p:grpSpPr>
        <p:sp>
          <p:nvSpPr>
            <p:cNvPr id="103" name="Google Shape;103;p5"/>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5"/>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4">
  <p:cSld name="BLANK_1_1_1">
    <p:spTree>
      <p:nvGrpSpPr>
        <p:cNvPr id="1" name="Shape 266"/>
        <p:cNvGrpSpPr/>
        <p:nvPr/>
      </p:nvGrpSpPr>
      <p:grpSpPr>
        <a:xfrm>
          <a:off x="0" y="0"/>
          <a:ext cx="0" cy="0"/>
          <a:chOff x="0" y="0"/>
          <a:chExt cx="0" cy="0"/>
        </a:xfrm>
      </p:grpSpPr>
      <p:pic>
        <p:nvPicPr>
          <p:cNvPr id="267" name="Google Shape;267;p14" descr="DeathtoStock_Simplify3.jpg"/>
          <p:cNvPicPr preferRelativeResize="0"/>
          <p:nvPr/>
        </p:nvPicPr>
        <p:blipFill>
          <a:blip r:embed="rId2">
            <a:alphaModFix/>
          </a:blip>
          <a:stretch>
            <a:fillRect/>
          </a:stretch>
        </p:blipFill>
        <p:spPr>
          <a:xfrm>
            <a:off x="8208905" y="-1"/>
            <a:ext cx="935025" cy="935025"/>
          </a:xfrm>
          <a:prstGeom prst="rect">
            <a:avLst/>
          </a:prstGeom>
          <a:noFill/>
          <a:ln>
            <a:noFill/>
          </a:ln>
        </p:spPr>
      </p:pic>
      <p:pic>
        <p:nvPicPr>
          <p:cNvPr id="268" name="Google Shape;268;p14" descr="Death_to_stock_communicate_hands_4.jpg"/>
          <p:cNvPicPr preferRelativeResize="0"/>
          <p:nvPr/>
        </p:nvPicPr>
        <p:blipFill>
          <a:blip r:embed="rId3">
            <a:alphaModFix/>
          </a:blip>
          <a:stretch>
            <a:fillRect/>
          </a:stretch>
        </p:blipFill>
        <p:spPr>
          <a:xfrm>
            <a:off x="7271786" y="1865793"/>
            <a:ext cx="1872187" cy="1872190"/>
          </a:xfrm>
          <a:prstGeom prst="rect">
            <a:avLst/>
          </a:prstGeom>
          <a:noFill/>
          <a:ln>
            <a:noFill/>
          </a:ln>
        </p:spPr>
      </p:pic>
      <p:sp>
        <p:nvSpPr>
          <p:cNvPr id="269" name="Google Shape;269;p14"/>
          <p:cNvSpPr/>
          <p:nvPr/>
        </p:nvSpPr>
        <p:spPr>
          <a:xfrm>
            <a:off x="7275209" y="4"/>
            <a:ext cx="935100" cy="93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8208899" y="935036"/>
            <a:ext cx="935100" cy="93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275209" y="2795481"/>
            <a:ext cx="935100" cy="9351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13" y="4208474"/>
            <a:ext cx="935100" cy="93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935032" y="4208477"/>
            <a:ext cx="467400" cy="46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1" y="4676119"/>
            <a:ext cx="467400" cy="4674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7741458" y="935017"/>
            <a:ext cx="467400" cy="46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8676589" y="467639"/>
            <a:ext cx="467400" cy="4674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7689536" y="3100148"/>
            <a:ext cx="410309" cy="37325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flipH="1">
            <a:off x="7385585" y="3052605"/>
            <a:ext cx="273000" cy="248322"/>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0"/>
        <p:cNvGrpSpPr/>
        <p:nvPr/>
      </p:nvGrpSpPr>
      <p:grpSpPr>
        <a:xfrm>
          <a:off x="0" y="0"/>
          <a:ext cx="0" cy="0"/>
          <a:chOff x="0" y="0"/>
          <a:chExt cx="0" cy="0"/>
        </a:xfrm>
      </p:grpSpPr>
      <p:pic>
        <p:nvPicPr>
          <p:cNvPr id="111" name="Google Shape;111;p6" descr="Death_to_stock_photography_Vibrant-(10-of-10).jpg"/>
          <p:cNvPicPr preferRelativeResize="0"/>
          <p:nvPr/>
        </p:nvPicPr>
        <p:blipFill>
          <a:blip r:embed="rId2">
            <a:alphaModFix/>
          </a:blip>
          <a:stretch>
            <a:fillRect/>
          </a:stretch>
        </p:blipFill>
        <p:spPr>
          <a:xfrm>
            <a:off x="7069775" y="1037700"/>
            <a:ext cx="2070675" cy="2070675"/>
          </a:xfrm>
          <a:prstGeom prst="rect">
            <a:avLst/>
          </a:prstGeom>
          <a:noFill/>
          <a:ln>
            <a:noFill/>
          </a:ln>
        </p:spPr>
      </p:pic>
      <p:sp>
        <p:nvSpPr>
          <p:cNvPr id="112" name="Google Shape;112;p6"/>
          <p:cNvSpPr/>
          <p:nvPr/>
        </p:nvSpPr>
        <p:spPr>
          <a:xfrm>
            <a:off x="7070023" y="2072326"/>
            <a:ext cx="1037700" cy="1037700"/>
          </a:xfrm>
          <a:prstGeom prst="rect">
            <a:avLst/>
          </a:prstGeom>
          <a:solidFill>
            <a:srgbClr val="CEDBE0">
              <a:alpha val="3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6" descr="Death_to_stock_photography_Vibrant-(9-of-10).jpg"/>
          <p:cNvPicPr preferRelativeResize="0"/>
          <p:nvPr/>
        </p:nvPicPr>
        <p:blipFill>
          <a:blip r:embed="rId3">
            <a:alphaModFix/>
          </a:blip>
          <a:stretch>
            <a:fillRect/>
          </a:stretch>
        </p:blipFill>
        <p:spPr>
          <a:xfrm>
            <a:off x="8102625" y="0"/>
            <a:ext cx="1037825" cy="1037825"/>
          </a:xfrm>
          <a:prstGeom prst="rect">
            <a:avLst/>
          </a:prstGeom>
          <a:noFill/>
          <a:ln>
            <a:noFill/>
          </a:ln>
        </p:spPr>
      </p:pic>
      <p:sp>
        <p:nvSpPr>
          <p:cNvPr id="114" name="Google Shape;114;p6"/>
          <p:cNvSpPr txBox="1">
            <a:spLocks noGrp="1"/>
          </p:cNvSpPr>
          <p:nvPr>
            <p:ph type="title"/>
          </p:nvPr>
        </p:nvSpPr>
        <p:spPr>
          <a:xfrm>
            <a:off x="1842475" y="1197075"/>
            <a:ext cx="4406400" cy="6219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6"/>
          <p:cNvSpPr txBox="1">
            <a:spLocks noGrp="1"/>
          </p:cNvSpPr>
          <p:nvPr>
            <p:ph type="body" idx="1"/>
          </p:nvPr>
        </p:nvSpPr>
        <p:spPr>
          <a:xfrm>
            <a:off x="1842475" y="1818975"/>
            <a:ext cx="2172900" cy="31068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16" name="Google Shape;116;p6"/>
          <p:cNvSpPr txBox="1">
            <a:spLocks noGrp="1"/>
          </p:cNvSpPr>
          <p:nvPr>
            <p:ph type="body" idx="2"/>
          </p:nvPr>
        </p:nvSpPr>
        <p:spPr>
          <a:xfrm>
            <a:off x="4063136" y="1818975"/>
            <a:ext cx="2185800" cy="31068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17" name="Google Shape;117;p6"/>
          <p:cNvSpPr/>
          <p:nvPr/>
        </p:nvSpPr>
        <p:spPr>
          <a:xfrm>
            <a:off x="8102686" y="3110092"/>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7070032" y="62"/>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7" y="4105794"/>
            <a:ext cx="1037700" cy="103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1037700" y="4624497"/>
            <a:ext cx="518700" cy="51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9" y="4105791"/>
            <a:ext cx="518700" cy="51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8621748" y="4146316"/>
            <a:ext cx="518700" cy="51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8621753" y="3627616"/>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6"/>
          <p:cNvGrpSpPr/>
          <p:nvPr/>
        </p:nvGrpSpPr>
        <p:grpSpPr>
          <a:xfrm>
            <a:off x="7424022" y="2343455"/>
            <a:ext cx="329718" cy="522703"/>
            <a:chOff x="6718575" y="2318625"/>
            <a:chExt cx="256950" cy="407375"/>
          </a:xfrm>
        </p:grpSpPr>
        <p:sp>
          <p:nvSpPr>
            <p:cNvPr id="125" name="Google Shape;12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6"/>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4"/>
        <p:cNvGrpSpPr/>
        <p:nvPr/>
      </p:nvGrpSpPr>
      <p:grpSpPr>
        <a:xfrm>
          <a:off x="0" y="0"/>
          <a:ext cx="0" cy="0"/>
          <a:chOff x="0" y="0"/>
          <a:chExt cx="0" cy="0"/>
        </a:xfrm>
      </p:grpSpPr>
      <p:pic>
        <p:nvPicPr>
          <p:cNvPr id="135" name="Google Shape;135;p7" descr="DeathtoStock_Clementine10.jpg"/>
          <p:cNvPicPr preferRelativeResize="0"/>
          <p:nvPr/>
        </p:nvPicPr>
        <p:blipFill>
          <a:blip r:embed="rId2">
            <a:alphaModFix/>
          </a:blip>
          <a:stretch>
            <a:fillRect/>
          </a:stretch>
        </p:blipFill>
        <p:spPr>
          <a:xfrm>
            <a:off x="7068350" y="2070675"/>
            <a:ext cx="1037825" cy="1037825"/>
          </a:xfrm>
          <a:prstGeom prst="rect">
            <a:avLst/>
          </a:prstGeom>
          <a:noFill/>
          <a:ln>
            <a:noFill/>
          </a:ln>
        </p:spPr>
      </p:pic>
      <p:pic>
        <p:nvPicPr>
          <p:cNvPr id="136" name="Google Shape;136;p7" descr="Death_to_stock_communicate_hands_9-.jpg"/>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137" name="Google Shape;137;p7"/>
          <p:cNvSpPr txBox="1">
            <a:spLocks noGrp="1"/>
          </p:cNvSpPr>
          <p:nvPr>
            <p:ph type="title"/>
          </p:nvPr>
        </p:nvSpPr>
        <p:spPr>
          <a:xfrm>
            <a:off x="1842475" y="1197075"/>
            <a:ext cx="4441800" cy="621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7"/>
          <p:cNvSpPr txBox="1">
            <a:spLocks noGrp="1"/>
          </p:cNvSpPr>
          <p:nvPr>
            <p:ph type="body" idx="1"/>
          </p:nvPr>
        </p:nvSpPr>
        <p:spPr>
          <a:xfrm>
            <a:off x="1842475" y="1818975"/>
            <a:ext cx="1431300" cy="31071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39" name="Google Shape;139;p7"/>
          <p:cNvSpPr txBox="1">
            <a:spLocks noGrp="1"/>
          </p:cNvSpPr>
          <p:nvPr>
            <p:ph type="body" idx="2"/>
          </p:nvPr>
        </p:nvSpPr>
        <p:spPr>
          <a:xfrm>
            <a:off x="3347475" y="1818975"/>
            <a:ext cx="1431300" cy="31071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0" name="Google Shape;140;p7"/>
          <p:cNvSpPr txBox="1">
            <a:spLocks noGrp="1"/>
          </p:cNvSpPr>
          <p:nvPr>
            <p:ph type="body" idx="3"/>
          </p:nvPr>
        </p:nvSpPr>
        <p:spPr>
          <a:xfrm>
            <a:off x="4852474" y="1818975"/>
            <a:ext cx="1431300" cy="31071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1" name="Google Shape;141;p7"/>
          <p:cNvSpPr/>
          <p:nvPr/>
        </p:nvSpPr>
        <p:spPr>
          <a:xfrm>
            <a:off x="6030661" y="5"/>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106245" y="2071756"/>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106236" y="1034626"/>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293" y="3586794"/>
            <a:ext cx="1037700" cy="103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300" y="4624497"/>
            <a:ext cx="518700" cy="51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309" y="35867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8625223" y="3113166"/>
            <a:ext cx="518700" cy="51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7068341" y="-9"/>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7"/>
          <p:cNvGrpSpPr/>
          <p:nvPr/>
        </p:nvGrpSpPr>
        <p:grpSpPr>
          <a:xfrm>
            <a:off x="8352271" y="1280647"/>
            <a:ext cx="545654" cy="545654"/>
            <a:chOff x="5941025" y="3634400"/>
            <a:chExt cx="467650" cy="467650"/>
          </a:xfrm>
        </p:grpSpPr>
        <p:sp>
          <p:nvSpPr>
            <p:cNvPr id="150" name="Google Shape;150;p7"/>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7"/>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pic>
        <p:nvPicPr>
          <p:cNvPr id="158" name="Google Shape;158;p8" descr="DeathtoStock_Simplify3.jpg"/>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id="159" name="Google Shape;159;p8" descr="Death_to_stock_communicate_hands_4.jpg"/>
          <p:cNvPicPr preferRelativeResize="0"/>
          <p:nvPr/>
        </p:nvPicPr>
        <p:blipFill>
          <a:blip r:embed="rId3">
            <a:alphaModFix/>
          </a:blip>
          <a:stretch>
            <a:fillRect/>
          </a:stretch>
        </p:blipFill>
        <p:spPr>
          <a:xfrm>
            <a:off x="7066225" y="2070675"/>
            <a:ext cx="2077775" cy="2077775"/>
          </a:xfrm>
          <a:prstGeom prst="rect">
            <a:avLst/>
          </a:prstGeom>
          <a:noFill/>
          <a:ln>
            <a:noFill/>
          </a:ln>
        </p:spPr>
      </p:pic>
      <p:sp>
        <p:nvSpPr>
          <p:cNvPr id="160" name="Google Shape;160;p8"/>
          <p:cNvSpPr txBox="1">
            <a:spLocks noGrp="1"/>
          </p:cNvSpPr>
          <p:nvPr>
            <p:ph type="title"/>
          </p:nvPr>
        </p:nvSpPr>
        <p:spPr>
          <a:xfrm>
            <a:off x="1842475" y="1197075"/>
            <a:ext cx="4115400" cy="6219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8"/>
          <p:cNvSpPr/>
          <p:nvPr/>
        </p:nvSpPr>
        <p:spPr>
          <a:xfrm>
            <a:off x="7070023" y="5"/>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8106245" y="1037712"/>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070023" y="3102451"/>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 y="4105794"/>
            <a:ext cx="1037700" cy="103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1037700" y="4105797"/>
            <a:ext cx="518700" cy="51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9" y="46247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7587473" y="1037691"/>
            <a:ext cx="518700" cy="51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625291" y="5189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529848" y="3440573"/>
            <a:ext cx="455351" cy="41422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flipH="1">
            <a:off x="7192539" y="3387811"/>
            <a:ext cx="302961" cy="275574"/>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 More space">
  <p:cSld name="TITLE_ONLY_1">
    <p:spTree>
      <p:nvGrpSpPr>
        <p:cNvPr id="1" name="Shape 172"/>
        <p:cNvGrpSpPr/>
        <p:nvPr/>
      </p:nvGrpSpPr>
      <p:grpSpPr>
        <a:xfrm>
          <a:off x="0" y="0"/>
          <a:ext cx="0" cy="0"/>
          <a:chOff x="0" y="0"/>
          <a:chExt cx="0" cy="0"/>
        </a:xfrm>
      </p:grpSpPr>
      <p:pic>
        <p:nvPicPr>
          <p:cNvPr id="173" name="Google Shape;173;p9" descr="Death_to_stock_communicate_hands_10.jpg"/>
          <p:cNvPicPr preferRelativeResize="0"/>
          <p:nvPr/>
        </p:nvPicPr>
        <p:blipFill>
          <a:blip r:embed="rId2">
            <a:alphaModFix/>
          </a:blip>
          <a:stretch>
            <a:fillRect/>
          </a:stretch>
        </p:blipFill>
        <p:spPr>
          <a:xfrm>
            <a:off x="-3550" y="4103425"/>
            <a:ext cx="1037700" cy="1037700"/>
          </a:xfrm>
          <a:prstGeom prst="rect">
            <a:avLst/>
          </a:prstGeom>
          <a:noFill/>
          <a:ln>
            <a:noFill/>
          </a:ln>
        </p:spPr>
      </p:pic>
      <p:sp>
        <p:nvSpPr>
          <p:cNvPr id="174" name="Google Shape;174;p9"/>
          <p:cNvSpPr/>
          <p:nvPr/>
        </p:nvSpPr>
        <p:spPr>
          <a:xfrm>
            <a:off x="8107795" y="1037712"/>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9" descr="DeathtoStock_Wired3.jpg"/>
          <p:cNvPicPr preferRelativeResize="0"/>
          <p:nvPr/>
        </p:nvPicPr>
        <p:blipFill>
          <a:blip r:embed="rId3">
            <a:alphaModFix/>
          </a:blip>
          <a:stretch>
            <a:fillRect/>
          </a:stretch>
        </p:blipFill>
        <p:spPr>
          <a:xfrm>
            <a:off x="8107795" y="-12"/>
            <a:ext cx="1037825" cy="1037825"/>
          </a:xfrm>
          <a:prstGeom prst="rect">
            <a:avLst/>
          </a:prstGeom>
          <a:noFill/>
          <a:ln>
            <a:noFill/>
          </a:ln>
        </p:spPr>
      </p:pic>
      <p:sp>
        <p:nvSpPr>
          <p:cNvPr id="176" name="Google Shape;176;p9"/>
          <p:cNvSpPr/>
          <p:nvPr/>
        </p:nvSpPr>
        <p:spPr>
          <a:xfrm>
            <a:off x="8107724" y="51870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7070023" y="42"/>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6551323" y="-9"/>
            <a:ext cx="518700" cy="51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flipH="1">
            <a:off x="-3494" y="3065725"/>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1032734" y="4624791"/>
            <a:ext cx="518700" cy="51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8247197" y="658172"/>
            <a:ext cx="239764" cy="2397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txBox="1">
            <a:spLocks noGrp="1"/>
          </p:cNvSpPr>
          <p:nvPr>
            <p:ph type="title"/>
          </p:nvPr>
        </p:nvSpPr>
        <p:spPr>
          <a:xfrm>
            <a:off x="427075" y="662225"/>
            <a:ext cx="4115400" cy="375600"/>
          </a:xfrm>
          <a:prstGeom prst="rect">
            <a:avLst/>
          </a:prstGeom>
        </p:spPr>
        <p:txBody>
          <a:bodyPr spcFirstLastPara="1" wrap="square" lIns="0" tIns="0" rIns="0" bIns="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9"/>
          <p:cNvSpPr/>
          <p:nvPr/>
        </p:nvSpPr>
        <p:spPr>
          <a:xfrm>
            <a:off x="9" y="4624800"/>
            <a:ext cx="10326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5"/>
        <p:cNvGrpSpPr/>
        <p:nvPr/>
      </p:nvGrpSpPr>
      <p:grpSpPr>
        <a:xfrm>
          <a:off x="0" y="0"/>
          <a:ext cx="0" cy="0"/>
          <a:chOff x="0" y="0"/>
          <a:chExt cx="0" cy="0"/>
        </a:xfrm>
      </p:grpSpPr>
      <p:pic>
        <p:nvPicPr>
          <p:cNvPr id="186" name="Google Shape;186;p10" descr="Death_to_stock_communicate_hands_1.jpg"/>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id="187" name="Google Shape;187;p10" descr="Death_to_stock_communicate_hands_3.jpg"/>
          <p:cNvPicPr preferRelativeResize="0"/>
          <p:nvPr/>
        </p:nvPicPr>
        <p:blipFill>
          <a:blip r:embed="rId3">
            <a:alphaModFix/>
          </a:blip>
          <a:stretch>
            <a:fillRect/>
          </a:stretch>
        </p:blipFill>
        <p:spPr>
          <a:xfrm>
            <a:off x="0" y="4105800"/>
            <a:ext cx="1037700" cy="1037700"/>
          </a:xfrm>
          <a:prstGeom prst="rect">
            <a:avLst/>
          </a:prstGeom>
          <a:noFill/>
          <a:ln>
            <a:noFill/>
          </a:ln>
        </p:spPr>
      </p:pic>
      <p:sp>
        <p:nvSpPr>
          <p:cNvPr id="188" name="Google Shape;188;p10"/>
          <p:cNvSpPr txBox="1">
            <a:spLocks noGrp="1"/>
          </p:cNvSpPr>
          <p:nvPr>
            <p:ph type="body" idx="1"/>
          </p:nvPr>
        </p:nvSpPr>
        <p:spPr>
          <a:xfrm>
            <a:off x="1375225" y="3953400"/>
            <a:ext cx="1990500" cy="8202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pic>
        <p:nvPicPr>
          <p:cNvPr id="189" name="Google Shape;189;p10" descr="Death_to_stock_communicate_hands_2.jpg"/>
          <p:cNvPicPr preferRelativeResize="0"/>
          <p:nvPr/>
        </p:nvPicPr>
        <p:blipFill>
          <a:blip r:embed="rId4">
            <a:alphaModFix/>
          </a:blip>
          <a:stretch>
            <a:fillRect/>
          </a:stretch>
        </p:blipFill>
        <p:spPr>
          <a:xfrm>
            <a:off x="-48" y="3068052"/>
            <a:ext cx="1037700" cy="1037750"/>
          </a:xfrm>
          <a:prstGeom prst="rect">
            <a:avLst/>
          </a:prstGeom>
          <a:noFill/>
          <a:ln>
            <a:noFill/>
          </a:ln>
        </p:spPr>
      </p:pic>
      <p:sp>
        <p:nvSpPr>
          <p:cNvPr id="190" name="Google Shape;190;p10"/>
          <p:cNvSpPr/>
          <p:nvPr/>
        </p:nvSpPr>
        <p:spPr>
          <a:xfrm>
            <a:off x="8106248" y="1037705"/>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7070023" y="1"/>
            <a:ext cx="1037700" cy="1037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7070032" y="1037694"/>
            <a:ext cx="1037700" cy="103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518700" y="2549347"/>
            <a:ext cx="518700" cy="518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9" y="46247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623698" y="3114516"/>
            <a:ext cx="518700" cy="51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8623691" y="51899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10" descr="DeathtoStock_CreativeSpace4-11.45.jpg"/>
          <p:cNvPicPr preferRelativeResize="0"/>
          <p:nvPr/>
        </p:nvPicPr>
        <p:blipFill>
          <a:blip r:embed="rId5">
            <a:alphaModFix/>
          </a:blip>
          <a:stretch>
            <a:fillRect/>
          </a:stretch>
        </p:blipFill>
        <p:spPr>
          <a:xfrm>
            <a:off x="8106250" y="2072325"/>
            <a:ext cx="1037700" cy="1037700"/>
          </a:xfrm>
          <a:prstGeom prst="rect">
            <a:avLst/>
          </a:prstGeom>
          <a:noFill/>
          <a:ln>
            <a:noFill/>
          </a:ln>
        </p:spPr>
      </p:pic>
      <p:grpSp>
        <p:nvGrpSpPr>
          <p:cNvPr id="198" name="Google Shape;198;p10"/>
          <p:cNvGrpSpPr/>
          <p:nvPr/>
        </p:nvGrpSpPr>
        <p:grpSpPr>
          <a:xfrm>
            <a:off x="7331725" y="290387"/>
            <a:ext cx="514306" cy="456926"/>
            <a:chOff x="5292575" y="3681900"/>
            <a:chExt cx="420150" cy="373275"/>
          </a:xfrm>
        </p:grpSpPr>
        <p:sp>
          <p:nvSpPr>
            <p:cNvPr id="199" name="Google Shape;199;p1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07"/>
        <p:cNvGrpSpPr/>
        <p:nvPr/>
      </p:nvGrpSpPr>
      <p:grpSpPr>
        <a:xfrm>
          <a:off x="0" y="0"/>
          <a:ext cx="0" cy="0"/>
          <a:chOff x="0" y="0"/>
          <a:chExt cx="0" cy="0"/>
        </a:xfrm>
      </p:grpSpPr>
      <p:pic>
        <p:nvPicPr>
          <p:cNvPr id="208" name="Google Shape;208;p11" descr="Death_to_stock_communicate_hands_2.jpg"/>
          <p:cNvPicPr preferRelativeResize="0"/>
          <p:nvPr/>
        </p:nvPicPr>
        <p:blipFill>
          <a:blip r:embed="rId2">
            <a:alphaModFix/>
          </a:blip>
          <a:stretch>
            <a:fillRect/>
          </a:stretch>
        </p:blipFill>
        <p:spPr>
          <a:xfrm>
            <a:off x="8213282" y="1857008"/>
            <a:ext cx="930717" cy="930717"/>
          </a:xfrm>
          <a:prstGeom prst="rect">
            <a:avLst/>
          </a:prstGeom>
          <a:noFill/>
          <a:ln>
            <a:noFill/>
          </a:ln>
        </p:spPr>
      </p:pic>
      <p:pic>
        <p:nvPicPr>
          <p:cNvPr id="209" name="Google Shape;209;p11" descr="Death_to_stock_communicate_hands_5.jpg"/>
          <p:cNvPicPr preferRelativeResize="0"/>
          <p:nvPr/>
        </p:nvPicPr>
        <p:blipFill>
          <a:blip r:embed="rId3">
            <a:alphaModFix/>
          </a:blip>
          <a:stretch>
            <a:fillRect/>
          </a:stretch>
        </p:blipFill>
        <p:spPr>
          <a:xfrm>
            <a:off x="7280639" y="16"/>
            <a:ext cx="1863360" cy="1863358"/>
          </a:xfrm>
          <a:prstGeom prst="rect">
            <a:avLst/>
          </a:prstGeom>
          <a:noFill/>
          <a:ln>
            <a:noFill/>
          </a:ln>
        </p:spPr>
      </p:pic>
      <p:sp>
        <p:nvSpPr>
          <p:cNvPr id="210" name="Google Shape;210;p11"/>
          <p:cNvSpPr/>
          <p:nvPr/>
        </p:nvSpPr>
        <p:spPr>
          <a:xfrm>
            <a:off x="7284049" y="1858486"/>
            <a:ext cx="930600" cy="93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8213336" y="2787740"/>
            <a:ext cx="930600" cy="9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7284049" y="9"/>
            <a:ext cx="930600" cy="9306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6" y="4212884"/>
            <a:ext cx="930600" cy="930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0" y="3747713"/>
            <a:ext cx="465300" cy="465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465164" y="4212881"/>
            <a:ext cx="465300" cy="4653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6818876" y="-1"/>
            <a:ext cx="465300" cy="465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748094" y="2317122"/>
            <a:ext cx="465300" cy="4653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1"/>
          <p:cNvGrpSpPr/>
          <p:nvPr/>
        </p:nvGrpSpPr>
        <p:grpSpPr>
          <a:xfrm>
            <a:off x="7519838" y="241965"/>
            <a:ext cx="446726" cy="446700"/>
            <a:chOff x="1923675" y="1633650"/>
            <a:chExt cx="436000" cy="435975"/>
          </a:xfrm>
        </p:grpSpPr>
        <p:sp>
          <p:nvSpPr>
            <p:cNvPr id="219" name="Google Shape;219;p11"/>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1"/>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_1">
    <p:spTree>
      <p:nvGrpSpPr>
        <p:cNvPr id="1" name="Shape 226"/>
        <p:cNvGrpSpPr/>
        <p:nvPr/>
      </p:nvGrpSpPr>
      <p:grpSpPr>
        <a:xfrm>
          <a:off x="0" y="0"/>
          <a:ext cx="0" cy="0"/>
          <a:chOff x="0" y="0"/>
          <a:chExt cx="0" cy="0"/>
        </a:xfrm>
      </p:grpSpPr>
      <p:pic>
        <p:nvPicPr>
          <p:cNvPr id="227" name="Google Shape;227;p12" descr="Death_to_stock_photography_Vibrant-(10-of-10).jpg"/>
          <p:cNvPicPr preferRelativeResize="0"/>
          <p:nvPr/>
        </p:nvPicPr>
        <p:blipFill>
          <a:blip r:embed="rId2">
            <a:alphaModFix/>
          </a:blip>
          <a:stretch>
            <a:fillRect/>
          </a:stretch>
        </p:blipFill>
        <p:spPr>
          <a:xfrm>
            <a:off x="7274671" y="936760"/>
            <a:ext cx="1869250" cy="1869255"/>
          </a:xfrm>
          <a:prstGeom prst="rect">
            <a:avLst/>
          </a:prstGeom>
          <a:noFill/>
          <a:ln>
            <a:noFill/>
          </a:ln>
        </p:spPr>
      </p:pic>
      <p:sp>
        <p:nvSpPr>
          <p:cNvPr id="228" name="Google Shape;228;p12"/>
          <p:cNvSpPr/>
          <p:nvPr/>
        </p:nvSpPr>
        <p:spPr>
          <a:xfrm>
            <a:off x="7274895" y="1870746"/>
            <a:ext cx="936900" cy="936900"/>
          </a:xfrm>
          <a:prstGeom prst="rect">
            <a:avLst/>
          </a:prstGeom>
          <a:solidFill>
            <a:srgbClr val="CEDBE0">
              <a:alpha val="3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12" descr="Death_to_stock_photography_Vibrant-(9-of-10).jpg"/>
          <p:cNvPicPr preferRelativeResize="0"/>
          <p:nvPr/>
        </p:nvPicPr>
        <p:blipFill>
          <a:blip r:embed="rId3">
            <a:alphaModFix/>
          </a:blip>
          <a:stretch>
            <a:fillRect/>
          </a:stretch>
        </p:blipFill>
        <p:spPr>
          <a:xfrm>
            <a:off x="8207050" y="-1"/>
            <a:ext cx="936870" cy="936872"/>
          </a:xfrm>
          <a:prstGeom prst="rect">
            <a:avLst/>
          </a:prstGeom>
          <a:noFill/>
          <a:ln>
            <a:noFill/>
          </a:ln>
        </p:spPr>
      </p:pic>
      <p:sp>
        <p:nvSpPr>
          <p:cNvPr id="230" name="Google Shape;230;p12"/>
          <p:cNvSpPr/>
          <p:nvPr/>
        </p:nvSpPr>
        <p:spPr>
          <a:xfrm>
            <a:off x="8207105" y="2807566"/>
            <a:ext cx="936900" cy="936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7274902" y="56"/>
            <a:ext cx="936900" cy="936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13" y="4206739"/>
            <a:ext cx="936900" cy="93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936765" y="4674987"/>
            <a:ext cx="468300" cy="468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1" y="4206736"/>
            <a:ext cx="468300" cy="4683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8675675" y="3742994"/>
            <a:ext cx="468300" cy="46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8675680" y="3274749"/>
            <a:ext cx="468300" cy="4683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2"/>
          <p:cNvGrpSpPr/>
          <p:nvPr/>
        </p:nvGrpSpPr>
        <p:grpSpPr>
          <a:xfrm>
            <a:off x="7594614" y="2115525"/>
            <a:ext cx="297651" cy="471862"/>
            <a:chOff x="6718575" y="2318625"/>
            <a:chExt cx="256950" cy="407375"/>
          </a:xfrm>
        </p:grpSpPr>
        <p:sp>
          <p:nvSpPr>
            <p:cNvPr id="238" name="Google Shape;238;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2"/>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3">
  <p:cSld name="BLANK_1_1">
    <p:spTree>
      <p:nvGrpSpPr>
        <p:cNvPr id="1" name="Shape 247"/>
        <p:cNvGrpSpPr/>
        <p:nvPr/>
      </p:nvGrpSpPr>
      <p:grpSpPr>
        <a:xfrm>
          <a:off x="0" y="0"/>
          <a:ext cx="0" cy="0"/>
          <a:chOff x="0" y="0"/>
          <a:chExt cx="0" cy="0"/>
        </a:xfrm>
      </p:grpSpPr>
      <p:pic>
        <p:nvPicPr>
          <p:cNvPr id="248" name="Google Shape;248;p13" descr="DeathtoStock_Clementine10.jpg"/>
          <p:cNvPicPr preferRelativeResize="0"/>
          <p:nvPr/>
        </p:nvPicPr>
        <p:blipFill>
          <a:blip r:embed="rId2">
            <a:alphaModFix/>
          </a:blip>
          <a:stretch>
            <a:fillRect/>
          </a:stretch>
        </p:blipFill>
        <p:spPr>
          <a:xfrm>
            <a:off x="7277752" y="1861709"/>
            <a:ext cx="933085" cy="933088"/>
          </a:xfrm>
          <a:prstGeom prst="rect">
            <a:avLst/>
          </a:prstGeom>
          <a:noFill/>
          <a:ln>
            <a:noFill/>
          </a:ln>
        </p:spPr>
      </p:pic>
      <p:pic>
        <p:nvPicPr>
          <p:cNvPr id="249" name="Google Shape;249;p13" descr="Death_to_stock_communicate_hands_9-.jpg"/>
          <p:cNvPicPr preferRelativeResize="0"/>
          <p:nvPr/>
        </p:nvPicPr>
        <p:blipFill>
          <a:blip r:embed="rId3">
            <a:alphaModFix/>
          </a:blip>
          <a:stretch>
            <a:fillRect/>
          </a:stretch>
        </p:blipFill>
        <p:spPr>
          <a:xfrm>
            <a:off x="7275841" y="8"/>
            <a:ext cx="1868082" cy="1868085"/>
          </a:xfrm>
          <a:prstGeom prst="rect">
            <a:avLst/>
          </a:prstGeom>
          <a:noFill/>
          <a:ln>
            <a:noFill/>
          </a:ln>
        </p:spPr>
      </p:pic>
      <p:sp>
        <p:nvSpPr>
          <p:cNvPr id="250" name="Google Shape;250;p13"/>
          <p:cNvSpPr/>
          <p:nvPr/>
        </p:nvSpPr>
        <p:spPr>
          <a:xfrm>
            <a:off x="6344788" y="12"/>
            <a:ext cx="933000" cy="933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8210900" y="1862680"/>
            <a:ext cx="933000" cy="93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8210893" y="930219"/>
            <a:ext cx="933000" cy="9330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287" y="3743870"/>
            <a:ext cx="933000" cy="93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293" y="4676847"/>
            <a:ext cx="466500" cy="466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301" y="3743867"/>
            <a:ext cx="466500" cy="4665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8677502" y="2798991"/>
            <a:ext cx="466500" cy="46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7277744" y="0"/>
            <a:ext cx="466500" cy="4665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3"/>
          <p:cNvGrpSpPr/>
          <p:nvPr/>
        </p:nvGrpSpPr>
        <p:grpSpPr>
          <a:xfrm>
            <a:off x="8431833" y="1151245"/>
            <a:ext cx="490565" cy="490565"/>
            <a:chOff x="5941025" y="3634400"/>
            <a:chExt cx="467650" cy="467650"/>
          </a:xfrm>
        </p:grpSpPr>
        <p:sp>
          <p:nvSpPr>
            <p:cNvPr id="259" name="Google Shape;259;p1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3"/>
          <p:cNvSpPr txBox="1">
            <a:spLocks noGrp="1"/>
          </p:cNvSpPr>
          <p:nvPr>
            <p:ph type="sldNum" idx="12"/>
          </p:nvPr>
        </p:nvSpPr>
        <p:spPr>
          <a:xfrm>
            <a:off x="0" y="4678200"/>
            <a:ext cx="465300" cy="465300"/>
          </a:xfrm>
          <a:prstGeom prst="rect">
            <a:avLst/>
          </a:prstGeom>
          <a:noFill/>
        </p:spPr>
        <p:txBody>
          <a:bodyPr spcFirstLastPara="1" wrap="square" lIns="91425" tIns="91425" rIns="91425" bIns="91425" anchor="ctr" anchorCtr="0">
            <a:noAutofit/>
          </a:bodyPr>
          <a:lstStyle>
            <a:lvl1pPr lvl="0" algn="ctr" rtl="0">
              <a:buNone/>
              <a:defRPr sz="1000">
                <a:solidFill>
                  <a:srgbClr val="FFFFFF"/>
                </a:solidFill>
                <a:latin typeface="Arvo"/>
                <a:ea typeface="Arvo"/>
                <a:cs typeface="Arvo"/>
                <a:sym typeface="Arvo"/>
              </a:defRPr>
            </a:lvl1pPr>
            <a:lvl2pPr lvl="1" algn="ctr" rtl="0">
              <a:buNone/>
              <a:defRPr sz="1000">
                <a:solidFill>
                  <a:srgbClr val="FFFFFF"/>
                </a:solidFill>
                <a:latin typeface="Arvo"/>
                <a:ea typeface="Arvo"/>
                <a:cs typeface="Arvo"/>
                <a:sym typeface="Arvo"/>
              </a:defRPr>
            </a:lvl2pPr>
            <a:lvl3pPr lvl="2" algn="ctr" rtl="0">
              <a:buNone/>
              <a:defRPr sz="1000">
                <a:solidFill>
                  <a:srgbClr val="FFFFFF"/>
                </a:solidFill>
                <a:latin typeface="Arvo"/>
                <a:ea typeface="Arvo"/>
                <a:cs typeface="Arvo"/>
                <a:sym typeface="Arvo"/>
              </a:defRPr>
            </a:lvl3pPr>
            <a:lvl4pPr lvl="3" algn="ctr" rtl="0">
              <a:buNone/>
              <a:defRPr sz="1000">
                <a:solidFill>
                  <a:srgbClr val="FFFFFF"/>
                </a:solidFill>
                <a:latin typeface="Arvo"/>
                <a:ea typeface="Arvo"/>
                <a:cs typeface="Arvo"/>
                <a:sym typeface="Arvo"/>
              </a:defRPr>
            </a:lvl4pPr>
            <a:lvl5pPr lvl="4" algn="ctr" rtl="0">
              <a:buNone/>
              <a:defRPr sz="1000">
                <a:solidFill>
                  <a:srgbClr val="FFFFFF"/>
                </a:solidFill>
                <a:latin typeface="Arvo"/>
                <a:ea typeface="Arvo"/>
                <a:cs typeface="Arvo"/>
                <a:sym typeface="Arvo"/>
              </a:defRPr>
            </a:lvl5pPr>
            <a:lvl6pPr lvl="5" algn="ctr" rtl="0">
              <a:buNone/>
              <a:defRPr sz="1000">
                <a:solidFill>
                  <a:srgbClr val="FFFFFF"/>
                </a:solidFill>
                <a:latin typeface="Arvo"/>
                <a:ea typeface="Arvo"/>
                <a:cs typeface="Arvo"/>
                <a:sym typeface="Arvo"/>
              </a:defRPr>
            </a:lvl6pPr>
            <a:lvl7pPr lvl="6" algn="ctr" rtl="0">
              <a:buNone/>
              <a:defRPr sz="1000">
                <a:solidFill>
                  <a:srgbClr val="FFFFFF"/>
                </a:solidFill>
                <a:latin typeface="Arvo"/>
                <a:ea typeface="Arvo"/>
                <a:cs typeface="Arvo"/>
                <a:sym typeface="Arvo"/>
              </a:defRPr>
            </a:lvl7pPr>
            <a:lvl8pPr lvl="7" algn="ctr" rtl="0">
              <a:buNone/>
              <a:defRPr sz="1000">
                <a:solidFill>
                  <a:srgbClr val="FFFFFF"/>
                </a:solidFill>
                <a:latin typeface="Arvo"/>
                <a:ea typeface="Arvo"/>
                <a:cs typeface="Arvo"/>
                <a:sym typeface="Arvo"/>
              </a:defRPr>
            </a:lvl8pPr>
            <a:lvl9pPr lvl="8" algn="ctr" rtl="0">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 y="4624800"/>
            <a:ext cx="518700" cy="5187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Arvo"/>
                <a:ea typeface="Arvo"/>
                <a:cs typeface="Arvo"/>
                <a:sym typeface="Arvo"/>
              </a:defRPr>
            </a:lvl1pPr>
            <a:lvl2pPr lvl="1" algn="ctr">
              <a:buNone/>
              <a:defRPr sz="1000">
                <a:solidFill>
                  <a:srgbClr val="FFFFFF"/>
                </a:solidFill>
                <a:latin typeface="Arvo"/>
                <a:ea typeface="Arvo"/>
                <a:cs typeface="Arvo"/>
                <a:sym typeface="Arvo"/>
              </a:defRPr>
            </a:lvl2pPr>
            <a:lvl3pPr lvl="2" algn="ctr">
              <a:buNone/>
              <a:defRPr sz="1000">
                <a:solidFill>
                  <a:srgbClr val="FFFFFF"/>
                </a:solidFill>
                <a:latin typeface="Arvo"/>
                <a:ea typeface="Arvo"/>
                <a:cs typeface="Arvo"/>
                <a:sym typeface="Arvo"/>
              </a:defRPr>
            </a:lvl3pPr>
            <a:lvl4pPr lvl="3" algn="ctr">
              <a:buNone/>
              <a:defRPr sz="1000">
                <a:solidFill>
                  <a:srgbClr val="FFFFFF"/>
                </a:solidFill>
                <a:latin typeface="Arvo"/>
                <a:ea typeface="Arvo"/>
                <a:cs typeface="Arvo"/>
                <a:sym typeface="Arvo"/>
              </a:defRPr>
            </a:lvl4pPr>
            <a:lvl5pPr lvl="4" algn="ctr">
              <a:buNone/>
              <a:defRPr sz="1000">
                <a:solidFill>
                  <a:srgbClr val="FFFFFF"/>
                </a:solidFill>
                <a:latin typeface="Arvo"/>
                <a:ea typeface="Arvo"/>
                <a:cs typeface="Arvo"/>
                <a:sym typeface="Arvo"/>
              </a:defRPr>
            </a:lvl5pPr>
            <a:lvl6pPr lvl="5" algn="ctr">
              <a:buNone/>
              <a:defRPr sz="1000">
                <a:solidFill>
                  <a:srgbClr val="FFFFFF"/>
                </a:solidFill>
                <a:latin typeface="Arvo"/>
                <a:ea typeface="Arvo"/>
                <a:cs typeface="Arvo"/>
                <a:sym typeface="Arvo"/>
              </a:defRPr>
            </a:lvl6pPr>
            <a:lvl7pPr lvl="6" algn="ctr">
              <a:buNone/>
              <a:defRPr sz="1000">
                <a:solidFill>
                  <a:srgbClr val="FFFFFF"/>
                </a:solidFill>
                <a:latin typeface="Arvo"/>
                <a:ea typeface="Arvo"/>
                <a:cs typeface="Arvo"/>
                <a:sym typeface="Arvo"/>
              </a:defRPr>
            </a:lvl7pPr>
            <a:lvl8pPr lvl="7" algn="ctr">
              <a:buNone/>
              <a:defRPr sz="1000">
                <a:solidFill>
                  <a:srgbClr val="FFFFFF"/>
                </a:solidFill>
                <a:latin typeface="Arvo"/>
                <a:ea typeface="Arvo"/>
                <a:cs typeface="Arvo"/>
                <a:sym typeface="Arvo"/>
              </a:defRPr>
            </a:lvl8pPr>
            <a:lvl9pPr lvl="8" algn="ctr">
              <a:buNone/>
              <a:defRPr sz="1000">
                <a:solidFill>
                  <a:srgbClr val="FFFFFF"/>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1842475" y="1197075"/>
            <a:ext cx="4115400" cy="621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1400"/>
              <a:buFont typeface="Arvo"/>
              <a:buNone/>
              <a:defRPr>
                <a:solidFill>
                  <a:schemeClr val="dk2"/>
                </a:solidFill>
                <a:latin typeface="Arvo"/>
                <a:ea typeface="Arvo"/>
                <a:cs typeface="Arvo"/>
                <a:sym typeface="Arvo"/>
              </a:defRPr>
            </a:lvl1pPr>
            <a:lvl2pPr lvl="1">
              <a:spcBef>
                <a:spcPts val="0"/>
              </a:spcBef>
              <a:spcAft>
                <a:spcPts val="0"/>
              </a:spcAft>
              <a:buClr>
                <a:schemeClr val="dk2"/>
              </a:buClr>
              <a:buSzPts val="1400"/>
              <a:buFont typeface="Arvo"/>
              <a:buNone/>
              <a:defRPr>
                <a:solidFill>
                  <a:schemeClr val="dk2"/>
                </a:solidFill>
                <a:latin typeface="Arvo"/>
                <a:ea typeface="Arvo"/>
                <a:cs typeface="Arvo"/>
                <a:sym typeface="Arvo"/>
              </a:defRPr>
            </a:lvl2pPr>
            <a:lvl3pPr lvl="2">
              <a:spcBef>
                <a:spcPts val="0"/>
              </a:spcBef>
              <a:spcAft>
                <a:spcPts val="0"/>
              </a:spcAft>
              <a:buClr>
                <a:schemeClr val="dk2"/>
              </a:buClr>
              <a:buSzPts val="1400"/>
              <a:buFont typeface="Arvo"/>
              <a:buNone/>
              <a:defRPr>
                <a:solidFill>
                  <a:schemeClr val="dk2"/>
                </a:solidFill>
                <a:latin typeface="Arvo"/>
                <a:ea typeface="Arvo"/>
                <a:cs typeface="Arvo"/>
                <a:sym typeface="Arvo"/>
              </a:defRPr>
            </a:lvl3pPr>
            <a:lvl4pPr lvl="3">
              <a:spcBef>
                <a:spcPts val="0"/>
              </a:spcBef>
              <a:spcAft>
                <a:spcPts val="0"/>
              </a:spcAft>
              <a:buClr>
                <a:schemeClr val="dk2"/>
              </a:buClr>
              <a:buSzPts val="1400"/>
              <a:buFont typeface="Arvo"/>
              <a:buNone/>
              <a:defRPr>
                <a:solidFill>
                  <a:schemeClr val="dk2"/>
                </a:solidFill>
                <a:latin typeface="Arvo"/>
                <a:ea typeface="Arvo"/>
                <a:cs typeface="Arvo"/>
                <a:sym typeface="Arvo"/>
              </a:defRPr>
            </a:lvl4pPr>
            <a:lvl5pPr lvl="4">
              <a:spcBef>
                <a:spcPts val="0"/>
              </a:spcBef>
              <a:spcAft>
                <a:spcPts val="0"/>
              </a:spcAft>
              <a:buClr>
                <a:schemeClr val="dk2"/>
              </a:buClr>
              <a:buSzPts val="1400"/>
              <a:buFont typeface="Arvo"/>
              <a:buNone/>
              <a:defRPr>
                <a:solidFill>
                  <a:schemeClr val="dk2"/>
                </a:solidFill>
                <a:latin typeface="Arvo"/>
                <a:ea typeface="Arvo"/>
                <a:cs typeface="Arvo"/>
                <a:sym typeface="Arvo"/>
              </a:defRPr>
            </a:lvl5pPr>
            <a:lvl6pPr lvl="5">
              <a:spcBef>
                <a:spcPts val="0"/>
              </a:spcBef>
              <a:spcAft>
                <a:spcPts val="0"/>
              </a:spcAft>
              <a:buClr>
                <a:schemeClr val="dk2"/>
              </a:buClr>
              <a:buSzPts val="1400"/>
              <a:buFont typeface="Arvo"/>
              <a:buNone/>
              <a:defRPr>
                <a:solidFill>
                  <a:schemeClr val="dk2"/>
                </a:solidFill>
                <a:latin typeface="Arvo"/>
                <a:ea typeface="Arvo"/>
                <a:cs typeface="Arvo"/>
                <a:sym typeface="Arvo"/>
              </a:defRPr>
            </a:lvl6pPr>
            <a:lvl7pPr lvl="6">
              <a:spcBef>
                <a:spcPts val="0"/>
              </a:spcBef>
              <a:spcAft>
                <a:spcPts val="0"/>
              </a:spcAft>
              <a:buClr>
                <a:schemeClr val="dk2"/>
              </a:buClr>
              <a:buSzPts val="1400"/>
              <a:buFont typeface="Arvo"/>
              <a:buNone/>
              <a:defRPr>
                <a:solidFill>
                  <a:schemeClr val="dk2"/>
                </a:solidFill>
                <a:latin typeface="Arvo"/>
                <a:ea typeface="Arvo"/>
                <a:cs typeface="Arvo"/>
                <a:sym typeface="Arvo"/>
              </a:defRPr>
            </a:lvl7pPr>
            <a:lvl8pPr lvl="7">
              <a:spcBef>
                <a:spcPts val="0"/>
              </a:spcBef>
              <a:spcAft>
                <a:spcPts val="0"/>
              </a:spcAft>
              <a:buClr>
                <a:schemeClr val="dk2"/>
              </a:buClr>
              <a:buSzPts val="1400"/>
              <a:buFont typeface="Arvo"/>
              <a:buNone/>
              <a:defRPr>
                <a:solidFill>
                  <a:schemeClr val="dk2"/>
                </a:solidFill>
                <a:latin typeface="Arvo"/>
                <a:ea typeface="Arvo"/>
                <a:cs typeface="Arvo"/>
                <a:sym typeface="Arvo"/>
              </a:defRPr>
            </a:lvl8pPr>
            <a:lvl9pPr lvl="8">
              <a:spcBef>
                <a:spcPts val="0"/>
              </a:spcBef>
              <a:spcAft>
                <a:spcPts val="0"/>
              </a:spcAft>
              <a:buClr>
                <a:schemeClr val="dk2"/>
              </a:buClr>
              <a:buSzPts val="1400"/>
              <a:buFont typeface="Arvo"/>
              <a:buNone/>
              <a:defRPr>
                <a:solidFill>
                  <a:schemeClr val="dk2"/>
                </a:solidFill>
                <a:latin typeface="Arvo"/>
                <a:ea typeface="Arvo"/>
                <a:cs typeface="Arvo"/>
                <a:sym typeface="Arvo"/>
              </a:defRPr>
            </a:lvl9pPr>
          </a:lstStyle>
          <a:p>
            <a:endParaRPr/>
          </a:p>
        </p:txBody>
      </p:sp>
      <p:sp>
        <p:nvSpPr>
          <p:cNvPr id="8" name="Google Shape;8;p1"/>
          <p:cNvSpPr txBox="1">
            <a:spLocks noGrp="1"/>
          </p:cNvSpPr>
          <p:nvPr>
            <p:ph type="body" idx="1"/>
          </p:nvPr>
        </p:nvSpPr>
        <p:spPr>
          <a:xfrm>
            <a:off x="1842475" y="1918281"/>
            <a:ext cx="4115400" cy="27027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accent5"/>
              </a:buClr>
              <a:buSzPts val="1600"/>
              <a:buFont typeface="Muli"/>
              <a:buChar char="■"/>
              <a:defRPr sz="1600">
                <a:solidFill>
                  <a:schemeClr val="dk1"/>
                </a:solidFill>
                <a:latin typeface="Muli"/>
                <a:ea typeface="Muli"/>
                <a:cs typeface="Muli"/>
                <a:sym typeface="Muli"/>
              </a:defRPr>
            </a:lvl1pPr>
            <a:lvl2pPr marL="914400" lvl="1" indent="-33020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2pPr>
            <a:lvl3pPr marL="1371600" lvl="2" indent="-33020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3pPr>
            <a:lvl4pPr marL="1828800" lvl="3"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4pPr>
            <a:lvl5pPr marL="2286000" lvl="4"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5pPr>
            <a:lvl6pPr marL="2743200" lvl="5"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6pPr>
            <a:lvl7pPr marL="3200400" lvl="6"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7pPr>
            <a:lvl8pPr marL="3657600" lvl="7"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8pPr>
            <a:lvl9pPr marL="4114800" lvl="8" indent="-33020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file:///C:\Users\Admin\OneDrive\M&#225;y%20t&#237;nh\NodeJS%20L&#224;%20G&#236;-%20H&#432;&#7899;ng%20D&#7851;n%20C&#224;i%20&#272;&#7863;t%20&amp;%20Vi&#7871;t%20Ch&#432;&#417;ng%20Tr&#236;nh%20NodeJS_files\7735172206a8682c0533975c767d7daa.png" TargetMode="External"/><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nodejs.org/en/" TargetMode="External"/><Relationship Id="rId5" Type="http://schemas.openxmlformats.org/officeDocument/2006/relationships/hyperlink" Target="https://www.hutech.edu.vn/khoacntt/doanh-nghiep/tuyen-dung/14591190-tin-tuyen-dung-tai-ngay-hoi-hutech-it-open-2021-cong-ty-bitto-solutions-thong-bao-tuyen-dung?fbclid=IwAR3Gy2iVOU5DJTNRkHCcweUiBW7ygI33TNO5oPJiE_lZVphwyh6-Fc3nXv4" TargetMode="External"/><Relationship Id="rId10" Type="http://schemas.openxmlformats.org/officeDocument/2006/relationships/image" Target="../media/image49.png"/><Relationship Id="rId4" Type="http://schemas.openxmlformats.org/officeDocument/2006/relationships/hyperlink" Target="https://itnavi.com.vn/blog/nodejs-la-gi/?fbclid=IwAR2fs4nmzXcN0Q-9Xi19Qse-BZ_mignGD9eCNzbgy3uaeV-bh7Xdl_LqsVE" TargetMode="Externa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comments" Target="../comments/comment1.xml"/><Relationship Id="rId4" Type="http://schemas.openxmlformats.org/officeDocument/2006/relationships/image" Target="../media/image17.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1"/>
          <p:cNvSpPr txBox="1">
            <a:spLocks noGrp="1"/>
          </p:cNvSpPr>
          <p:nvPr>
            <p:ph type="ctrTitle" idx="4294967295"/>
          </p:nvPr>
        </p:nvSpPr>
        <p:spPr>
          <a:xfrm>
            <a:off x="1841701" y="4138391"/>
            <a:ext cx="5332697" cy="5922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b="1" dirty="0">
                <a:solidFill>
                  <a:schemeClr val="accent2">
                    <a:lumMod val="75000"/>
                  </a:schemeClr>
                </a:solidFill>
                <a:latin typeface="+mj-lt"/>
              </a:rPr>
              <a:t>Giới Thiệu Công Cụ NODE JS</a:t>
            </a:r>
            <a:endParaRPr sz="2800" b="1" dirty="0">
              <a:solidFill>
                <a:schemeClr val="accent2">
                  <a:lumMod val="75000"/>
                </a:schemeClr>
              </a:solidFill>
              <a:latin typeface="+mj-lt"/>
            </a:endParaRPr>
          </a:p>
        </p:txBody>
      </p:sp>
      <p:sp>
        <p:nvSpPr>
          <p:cNvPr id="348" name="Google Shape;348;p21"/>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pic>
        <p:nvPicPr>
          <p:cNvPr id="37" name="Picture 36" descr="Icon&#10;&#10;Description automatically generated">
            <a:extLst>
              <a:ext uri="{FF2B5EF4-FFF2-40B4-BE49-F238E27FC236}">
                <a16:creationId xmlns:a16="http://schemas.microsoft.com/office/drawing/2014/main" id="{E9645282-8E5D-496B-B601-0E9C08C4955A}"/>
              </a:ext>
            </a:extLst>
          </p:cNvPr>
          <p:cNvPicPr>
            <a:picLocks noChangeAspect="1"/>
          </p:cNvPicPr>
          <p:nvPr/>
        </p:nvPicPr>
        <p:blipFill>
          <a:blip r:embed="rId3"/>
          <a:stretch>
            <a:fillRect/>
          </a:stretch>
        </p:blipFill>
        <p:spPr>
          <a:xfrm>
            <a:off x="2145731" y="412874"/>
            <a:ext cx="4224573" cy="3915778"/>
          </a:xfrm>
          <a:prstGeom prst="rect">
            <a:avLst/>
          </a:prstGeom>
        </p:spPr>
      </p:pic>
      <p:pic>
        <p:nvPicPr>
          <p:cNvPr id="38" name="Picture 37" descr="Logo&#10;&#10;Description automatically generated">
            <a:extLst>
              <a:ext uri="{FF2B5EF4-FFF2-40B4-BE49-F238E27FC236}">
                <a16:creationId xmlns:a16="http://schemas.microsoft.com/office/drawing/2014/main" id="{C30691CE-67E1-4236-A0D2-88962FF3AE25}"/>
              </a:ext>
            </a:extLst>
          </p:cNvPr>
          <p:cNvPicPr>
            <a:picLocks noChangeAspect="1"/>
          </p:cNvPicPr>
          <p:nvPr/>
        </p:nvPicPr>
        <p:blipFill>
          <a:blip r:embed="rId4"/>
          <a:stretch>
            <a:fillRect/>
          </a:stretch>
        </p:blipFill>
        <p:spPr>
          <a:xfrm>
            <a:off x="19015" y="-112061"/>
            <a:ext cx="1572653" cy="1549242"/>
          </a:xfrm>
          <a:prstGeom prst="rect">
            <a:avLst/>
          </a:prstGeom>
        </p:spPr>
      </p:pic>
      <p:pic>
        <p:nvPicPr>
          <p:cNvPr id="39" name="Picture 38" descr="Logo&#10;&#10;Description automatically generated">
            <a:extLst>
              <a:ext uri="{FF2B5EF4-FFF2-40B4-BE49-F238E27FC236}">
                <a16:creationId xmlns:a16="http://schemas.microsoft.com/office/drawing/2014/main" id="{32FC896C-F53C-472B-8CD6-BA95301E5E44}"/>
              </a:ext>
            </a:extLst>
          </p:cNvPr>
          <p:cNvPicPr>
            <a:picLocks noChangeAspect="1"/>
          </p:cNvPicPr>
          <p:nvPr/>
        </p:nvPicPr>
        <p:blipFill>
          <a:blip r:embed="rId5"/>
          <a:stretch>
            <a:fillRect/>
          </a:stretch>
        </p:blipFill>
        <p:spPr>
          <a:xfrm>
            <a:off x="1274116" y="0"/>
            <a:ext cx="2213878" cy="10027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11" name="Google Shape;411;p28"/>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6" name="Picture 5" descr="A picture containing light&#10;&#10;Description automatically generated">
            <a:extLst>
              <a:ext uri="{FF2B5EF4-FFF2-40B4-BE49-F238E27FC236}">
                <a16:creationId xmlns:a16="http://schemas.microsoft.com/office/drawing/2014/main" id="{6CA1A56B-142E-4BBC-849C-D64B4762BAC9}"/>
              </a:ext>
            </a:extLst>
          </p:cNvPr>
          <p:cNvPicPr>
            <a:picLocks noChangeAspect="1"/>
          </p:cNvPicPr>
          <p:nvPr/>
        </p:nvPicPr>
        <p:blipFill>
          <a:blip r:embed="rId3"/>
          <a:stretch>
            <a:fillRect/>
          </a:stretch>
        </p:blipFill>
        <p:spPr>
          <a:xfrm>
            <a:off x="0" y="585787"/>
            <a:ext cx="2043113" cy="2043113"/>
          </a:xfrm>
          <a:prstGeom prst="rect">
            <a:avLst/>
          </a:prstGeom>
        </p:spPr>
      </p:pic>
      <p:sp>
        <p:nvSpPr>
          <p:cNvPr id="9" name="TextBox 8">
            <a:extLst>
              <a:ext uri="{FF2B5EF4-FFF2-40B4-BE49-F238E27FC236}">
                <a16:creationId xmlns:a16="http://schemas.microsoft.com/office/drawing/2014/main" id="{09400489-FB1F-40EF-9005-72135F47F91C}"/>
              </a:ext>
            </a:extLst>
          </p:cNvPr>
          <p:cNvSpPr txBox="1"/>
          <p:nvPr/>
        </p:nvSpPr>
        <p:spPr>
          <a:xfrm>
            <a:off x="1964532" y="1109968"/>
            <a:ext cx="4572000" cy="1695721"/>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Tương tự các công nghệ mới, khi bạn triển khai Node.JS trên host thì đều sẽ không dễ dàng. Nếu như bạn sở hữu một web hosting có thể sử dụng chung thì bạn hoàn toàn không thể tải lên đơn giản cho một ứng dụng Node.js và chờ mong rằng nó có thể hoạt động tốt. VPS và dedicated server thường sẽ là những lựa chọn vô cùng tốt cho phép bạn có thể cài đặt được NodeJS dễ dàng hơn khi ở trên chúng.</a:t>
            </a:r>
            <a:endParaRPr lang="en-US" sz="1400" dirty="0">
              <a:effectLst/>
              <a:latin typeface="+mj-lt"/>
              <a:ea typeface="DengXian" panose="02010600030101010101" pitchFamily="2" charset="-122"/>
              <a:cs typeface="Mangal" panose="02040503050203030202" pitchFamily="18" charset="0"/>
            </a:endParaRPr>
          </a:p>
        </p:txBody>
      </p:sp>
      <p:sp>
        <p:nvSpPr>
          <p:cNvPr id="8" name="TextBox 7">
            <a:extLst>
              <a:ext uri="{FF2B5EF4-FFF2-40B4-BE49-F238E27FC236}">
                <a16:creationId xmlns:a16="http://schemas.microsoft.com/office/drawing/2014/main" id="{9E746B8E-2E07-4453-82F3-1D75E561F481}"/>
              </a:ext>
            </a:extLst>
          </p:cNvPr>
          <p:cNvSpPr txBox="1"/>
          <p:nvPr/>
        </p:nvSpPr>
        <p:spPr>
          <a:xfrm>
            <a:off x="3314700" y="693989"/>
            <a:ext cx="1380506" cy="307777"/>
          </a:xfrm>
          <a:prstGeom prst="rect">
            <a:avLst/>
          </a:prstGeom>
          <a:noFill/>
        </p:spPr>
        <p:txBody>
          <a:bodyPr wrap="none" rtlCol="0">
            <a:spAutoFit/>
          </a:bodyPr>
          <a:lstStyle/>
          <a:p>
            <a:r>
              <a:rPr lang="vi-VN" dirty="0">
                <a:latin typeface="+mj-lt"/>
              </a:rPr>
              <a:t>NHƯỢC ĐIỂM</a:t>
            </a:r>
            <a:endParaRPr lang="en-US" dirty="0">
              <a:latin typeface="+mj-lt"/>
            </a:endParaRPr>
          </a:p>
        </p:txBody>
      </p:sp>
      <p:sp>
        <p:nvSpPr>
          <p:cNvPr id="12" name="TextBox 11">
            <a:extLst>
              <a:ext uri="{FF2B5EF4-FFF2-40B4-BE49-F238E27FC236}">
                <a16:creationId xmlns:a16="http://schemas.microsoft.com/office/drawing/2014/main" id="{D7B41534-3E5D-4E8A-840C-512EB47A168A}"/>
              </a:ext>
            </a:extLst>
          </p:cNvPr>
          <p:cNvSpPr txBox="1"/>
          <p:nvPr/>
        </p:nvSpPr>
        <p:spPr>
          <a:xfrm>
            <a:off x="2043113" y="2922080"/>
            <a:ext cx="4572000" cy="1004186"/>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Ngoài ra, nó sẽ dễ hơn việc sử dụng một dịch vụ với khả năng mở rộng như Heroku Nhờ vậy, bạn hoàn toàn có thể an tâm cho việc phát triển trang web của mình ở trên đó bằng cách trả tiền nếu như cần thêm nhiều tài nguyên.</a:t>
            </a:r>
            <a:endParaRPr lang="en-US" sz="1400" dirty="0">
              <a:effectLst/>
              <a:latin typeface="+mj-lt"/>
              <a:ea typeface="DengXian" panose="02010600030101010101" pitchFamily="2" charset="-122"/>
              <a:cs typeface="Mangal" panose="02040503050203030202" pitchFamily="18" charset="0"/>
            </a:endParaRPr>
          </a:p>
        </p:txBody>
      </p:sp>
      <p:pic>
        <p:nvPicPr>
          <p:cNvPr id="15" name="Picture 14">
            <a:extLst>
              <a:ext uri="{FF2B5EF4-FFF2-40B4-BE49-F238E27FC236}">
                <a16:creationId xmlns:a16="http://schemas.microsoft.com/office/drawing/2014/main" id="{F5C166DF-2515-404F-8F8F-910A9BA8310A}"/>
              </a:ext>
            </a:extLst>
          </p:cNvPr>
          <p:cNvPicPr>
            <a:picLocks noChangeAspect="1"/>
          </p:cNvPicPr>
          <p:nvPr/>
        </p:nvPicPr>
        <p:blipFill>
          <a:blip r:embed="rId4"/>
          <a:stretch>
            <a:fillRect/>
          </a:stretch>
        </p:blipFill>
        <p:spPr>
          <a:xfrm>
            <a:off x="6126480" y="2781947"/>
            <a:ext cx="2503170" cy="25031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8" name="Google Shape;418;p29"/>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9" name="TextBox 8">
            <a:extLst>
              <a:ext uri="{FF2B5EF4-FFF2-40B4-BE49-F238E27FC236}">
                <a16:creationId xmlns:a16="http://schemas.microsoft.com/office/drawing/2014/main" id="{056EF606-6502-45D0-8E6F-25FE4C4ACCFB}"/>
              </a:ext>
            </a:extLst>
          </p:cNvPr>
          <p:cNvSpPr txBox="1"/>
          <p:nvPr/>
        </p:nvSpPr>
        <p:spPr>
          <a:xfrm>
            <a:off x="2164080" y="2156934"/>
            <a:ext cx="4572000" cy="1234697"/>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Node.js đó đang nằm trong giai đoạn phát triển ban đầu nên quá trình hoàn thiện có thể làm thay đổi một số đặc trưng ban đầu. Chính vì vậy, nó sẽ thường bao gồm những chỉ số ổn định và chỉ số này thường có thấy mức độ rủi ro khi bạn sử dụng sẽ có nhiều nét đặc trưng hơn rất nhiều.</a:t>
            </a:r>
            <a:endParaRPr lang="en-US" sz="1400" dirty="0">
              <a:effectLst/>
              <a:latin typeface="+mj-lt"/>
              <a:ea typeface="DengXian" panose="02010600030101010101" pitchFamily="2" charset="-122"/>
              <a:cs typeface="Mangal" panose="02040503050203030202" pitchFamily="18" charset="0"/>
            </a:endParaRPr>
          </a:p>
        </p:txBody>
      </p:sp>
      <p:pic>
        <p:nvPicPr>
          <p:cNvPr id="5" name="Picture 4" descr="Logo&#10;&#10;Description automatically generated">
            <a:extLst>
              <a:ext uri="{FF2B5EF4-FFF2-40B4-BE49-F238E27FC236}">
                <a16:creationId xmlns:a16="http://schemas.microsoft.com/office/drawing/2014/main" id="{292DD1EE-9286-46F7-817A-748A3C3760A6}"/>
              </a:ext>
            </a:extLst>
          </p:cNvPr>
          <p:cNvPicPr>
            <a:picLocks noChangeAspect="1"/>
          </p:cNvPicPr>
          <p:nvPr/>
        </p:nvPicPr>
        <p:blipFill>
          <a:blip r:embed="rId3"/>
          <a:stretch>
            <a:fillRect/>
          </a:stretch>
        </p:blipFill>
        <p:spPr>
          <a:xfrm>
            <a:off x="232650" y="394685"/>
            <a:ext cx="1659513" cy="1827022"/>
          </a:xfrm>
          <a:prstGeom prst="rect">
            <a:avLst/>
          </a:prstGeom>
        </p:spPr>
      </p:pic>
      <p:sp>
        <p:nvSpPr>
          <p:cNvPr id="12" name="TextBox 11">
            <a:extLst>
              <a:ext uri="{FF2B5EF4-FFF2-40B4-BE49-F238E27FC236}">
                <a16:creationId xmlns:a16="http://schemas.microsoft.com/office/drawing/2014/main" id="{3F85E934-4414-47FD-B86E-6B491CE39055}"/>
              </a:ext>
            </a:extLst>
          </p:cNvPr>
          <p:cNvSpPr txBox="1"/>
          <p:nvPr/>
        </p:nvSpPr>
        <p:spPr>
          <a:xfrm>
            <a:off x="2164080" y="924116"/>
            <a:ext cx="4572000" cy="768159"/>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Node.js đơn giản là sự thay thế dành cho Apache mà các ứng dụng web đang tồn tại thường không thể tương thích với hiệu quả với những ứng dụng đã được phát triển ngay từ đầu.</a:t>
            </a:r>
            <a:endParaRPr lang="en-US" sz="1400" dirty="0">
              <a:effectLst/>
              <a:latin typeface="+mj-lt"/>
              <a:ea typeface="DengXian" panose="02010600030101010101" pitchFamily="2" charset="-122"/>
              <a:cs typeface="Mangal" panose="02040503050203030202"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4" name="Google Shape;504;p36"/>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505" name="Google Shape;505;p36"/>
          <p:cNvGrpSpPr/>
          <p:nvPr/>
        </p:nvGrpSpPr>
        <p:grpSpPr>
          <a:xfrm>
            <a:off x="2300899" y="1241129"/>
            <a:ext cx="4542205" cy="2661224"/>
            <a:chOff x="1177450" y="241631"/>
            <a:chExt cx="6173152" cy="3616776"/>
          </a:xfrm>
        </p:grpSpPr>
        <p:sp>
          <p:nvSpPr>
            <p:cNvPr id="506" name="Google Shape;506;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rgbClr val="CEDBE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rgbClr val="CEDBE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rgbClr val="CEDBE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2F1AF0F9-ADFF-4A95-B5A5-B5AFADFFFC7A}"/>
              </a:ext>
            </a:extLst>
          </p:cNvPr>
          <p:cNvSpPr txBox="1"/>
          <p:nvPr/>
        </p:nvSpPr>
        <p:spPr>
          <a:xfrm>
            <a:off x="3252865" y="1987444"/>
            <a:ext cx="4572000" cy="417230"/>
          </a:xfrm>
          <a:prstGeom prst="rect">
            <a:avLst/>
          </a:prstGeom>
          <a:noFill/>
        </p:spPr>
        <p:txBody>
          <a:bodyPr wrap="square">
            <a:spAutoFit/>
          </a:bodyPr>
          <a:lstStyle/>
          <a:p>
            <a:pPr marL="0" marR="0">
              <a:lnSpc>
                <a:spcPts val="2850"/>
              </a:lnSpc>
              <a:spcBef>
                <a:spcPts val="2250"/>
              </a:spcBef>
              <a:spcAft>
                <a:spcPts val="1500"/>
              </a:spcAft>
            </a:pPr>
            <a:r>
              <a:rPr lang="en-US" sz="1400" b="1" dirty="0" err="1">
                <a:solidFill>
                  <a:srgbClr val="111111"/>
                </a:solidFill>
                <a:effectLst/>
                <a:latin typeface="Arial" panose="020B0604020202020204" pitchFamily="34" charset="0"/>
                <a:ea typeface="Times New Roman" panose="02020603050405020304" pitchFamily="18" charset="0"/>
                <a:cs typeface="Mangal" panose="02040503050203030202" pitchFamily="18" charset="0"/>
              </a:rPr>
              <a:t>Lý</a:t>
            </a:r>
            <a:r>
              <a:rPr lang="en-US" sz="1400" b="1" dirty="0">
                <a:solidFill>
                  <a:srgbClr val="111111"/>
                </a:solidFill>
                <a:effectLst/>
                <a:latin typeface="Arial" panose="020B0604020202020204" pitchFamily="34" charset="0"/>
                <a:ea typeface="Times New Roman" panose="02020603050405020304" pitchFamily="18" charset="0"/>
                <a:cs typeface="Mangal" panose="02040503050203030202" pitchFamily="18" charset="0"/>
              </a:rPr>
              <a:t> do </a:t>
            </a:r>
            <a:r>
              <a:rPr lang="en-US" sz="1400" b="1" dirty="0" err="1">
                <a:solidFill>
                  <a:srgbClr val="111111"/>
                </a:solidFill>
                <a:effectLst/>
                <a:latin typeface="Arial" panose="020B0604020202020204" pitchFamily="34" charset="0"/>
                <a:ea typeface="Times New Roman" panose="02020603050405020304" pitchFamily="18" charset="0"/>
                <a:cs typeface="Mangal" panose="02040503050203030202" pitchFamily="18" charset="0"/>
              </a:rPr>
              <a:t>nên</a:t>
            </a:r>
            <a:r>
              <a:rPr lang="en-US" sz="1400" b="1" dirty="0">
                <a:solidFill>
                  <a:srgbClr val="111111"/>
                </a:solidFill>
                <a:effectLst/>
                <a:latin typeface="Arial" panose="020B0604020202020204" pitchFamily="34" charset="0"/>
                <a:ea typeface="Times New Roman" panose="02020603050405020304" pitchFamily="18" charset="0"/>
                <a:cs typeface="Mangal" panose="02040503050203030202" pitchFamily="18" charset="0"/>
              </a:rPr>
              <a:t> </a:t>
            </a:r>
            <a:r>
              <a:rPr lang="en-US" sz="1400" b="1" dirty="0" err="1">
                <a:solidFill>
                  <a:srgbClr val="111111"/>
                </a:solidFill>
                <a:effectLst/>
                <a:latin typeface="Arial" panose="020B0604020202020204" pitchFamily="34" charset="0"/>
                <a:ea typeface="Times New Roman" panose="02020603050405020304" pitchFamily="18" charset="0"/>
                <a:cs typeface="Mangal" panose="02040503050203030202" pitchFamily="18" charset="0"/>
              </a:rPr>
              <a:t>học</a:t>
            </a:r>
            <a:r>
              <a:rPr lang="en-US" sz="1400" b="1" dirty="0">
                <a:solidFill>
                  <a:srgbClr val="111111"/>
                </a:solidFill>
                <a:effectLst/>
                <a:latin typeface="Arial" panose="020B0604020202020204" pitchFamily="34" charset="0"/>
                <a:ea typeface="Times New Roman" panose="02020603050405020304" pitchFamily="18" charset="0"/>
                <a:cs typeface="Mangal" panose="02040503050203030202" pitchFamily="18" charset="0"/>
              </a:rPr>
              <a:t> NodeJS </a:t>
            </a:r>
            <a:r>
              <a:rPr lang="en-US" sz="1400" b="1" dirty="0" err="1">
                <a:solidFill>
                  <a:srgbClr val="111111"/>
                </a:solidFill>
                <a:effectLst/>
                <a:latin typeface="Arial" panose="020B0604020202020204" pitchFamily="34" charset="0"/>
                <a:ea typeface="Times New Roman" panose="02020603050405020304" pitchFamily="18" charset="0"/>
                <a:cs typeface="Mangal" panose="02040503050203030202" pitchFamily="18" charset="0"/>
              </a:rPr>
              <a:t>là</a:t>
            </a:r>
            <a:r>
              <a:rPr lang="en-US" sz="1400" b="1" dirty="0">
                <a:solidFill>
                  <a:srgbClr val="111111"/>
                </a:solidFill>
                <a:effectLst/>
                <a:latin typeface="Arial" panose="020B0604020202020204" pitchFamily="34" charset="0"/>
                <a:ea typeface="Times New Roman" panose="02020603050405020304" pitchFamily="18" charset="0"/>
                <a:cs typeface="Mangal" panose="02040503050203030202" pitchFamily="18" charset="0"/>
              </a:rPr>
              <a:t> </a:t>
            </a:r>
            <a:r>
              <a:rPr lang="en-US" sz="1400" b="1" dirty="0" err="1">
                <a:solidFill>
                  <a:srgbClr val="111111"/>
                </a:solidFill>
                <a:effectLst/>
                <a:latin typeface="Arial" panose="020B0604020202020204" pitchFamily="34" charset="0"/>
                <a:ea typeface="Times New Roman" panose="02020603050405020304" pitchFamily="18" charset="0"/>
                <a:cs typeface="Mangal" panose="02040503050203030202" pitchFamily="18" charset="0"/>
              </a:rPr>
              <a:t>gì</a:t>
            </a:r>
            <a:r>
              <a:rPr lang="en-US" sz="1400" b="1" dirty="0">
                <a:solidFill>
                  <a:srgbClr val="111111"/>
                </a:solidFill>
                <a:effectLst/>
                <a:latin typeface="Arial" panose="020B0604020202020204" pitchFamily="34" charset="0"/>
                <a:ea typeface="Times New Roman" panose="02020603050405020304" pitchFamily="18" charset="0"/>
                <a:cs typeface="Mangal" panose="02040503050203030202" pitchFamily="18" charset="0"/>
              </a:rPr>
              <a:t>?</a:t>
            </a:r>
            <a:endParaRPr lang="en-US" sz="1200" dirty="0">
              <a:effectLst/>
              <a:latin typeface="Calibri" panose="020F0502020204030204" pitchFamily="34" charset="0"/>
              <a:ea typeface="DengXian" panose="02010600030101010101" pitchFamily="2" charset="-122"/>
              <a:cs typeface="Mangal" panose="02040503050203030202" pitchFamily="18" charset="0"/>
            </a:endParaRPr>
          </a:p>
        </p:txBody>
      </p:sp>
      <p:pic>
        <p:nvPicPr>
          <p:cNvPr id="3" name="Picture 2" descr="A picture containing text&#10;&#10;Description automatically generated">
            <a:extLst>
              <a:ext uri="{FF2B5EF4-FFF2-40B4-BE49-F238E27FC236}">
                <a16:creationId xmlns:a16="http://schemas.microsoft.com/office/drawing/2014/main" id="{53CC7971-98DA-4C16-92F0-F971E8EA0CE3}"/>
              </a:ext>
            </a:extLst>
          </p:cNvPr>
          <p:cNvPicPr>
            <a:picLocks noChangeAspect="1"/>
          </p:cNvPicPr>
          <p:nvPr/>
        </p:nvPicPr>
        <p:blipFill>
          <a:blip r:embed="rId3"/>
          <a:stretch>
            <a:fillRect/>
          </a:stretch>
        </p:blipFill>
        <p:spPr>
          <a:xfrm>
            <a:off x="462805" y="173444"/>
            <a:ext cx="1349213" cy="23983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9" name="Google Shape;429;p30"/>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 name="Picture 2" descr="A picture containing vector graphics, clipart, light&#10;&#10;Description automatically generated">
            <a:extLst>
              <a:ext uri="{FF2B5EF4-FFF2-40B4-BE49-F238E27FC236}">
                <a16:creationId xmlns:a16="http://schemas.microsoft.com/office/drawing/2014/main" id="{7E5B156C-C7AC-48F2-95AB-AE06EAB3B28E}"/>
              </a:ext>
            </a:extLst>
          </p:cNvPr>
          <p:cNvPicPr>
            <a:picLocks noChangeAspect="1"/>
          </p:cNvPicPr>
          <p:nvPr/>
        </p:nvPicPr>
        <p:blipFill>
          <a:blip r:embed="rId3"/>
          <a:stretch>
            <a:fillRect/>
          </a:stretch>
        </p:blipFill>
        <p:spPr>
          <a:xfrm>
            <a:off x="128587" y="-562083"/>
            <a:ext cx="1948943" cy="3464360"/>
          </a:xfrm>
          <a:prstGeom prst="rect">
            <a:avLst/>
          </a:prstGeom>
        </p:spPr>
      </p:pic>
      <p:sp>
        <p:nvSpPr>
          <p:cNvPr id="4" name="TextBox 3">
            <a:extLst>
              <a:ext uri="{FF2B5EF4-FFF2-40B4-BE49-F238E27FC236}">
                <a16:creationId xmlns:a16="http://schemas.microsoft.com/office/drawing/2014/main" id="{174A677C-9153-4E16-B042-B00714C2D2D1}"/>
              </a:ext>
            </a:extLst>
          </p:cNvPr>
          <p:cNvSpPr txBox="1"/>
          <p:nvPr/>
        </p:nvSpPr>
        <p:spPr>
          <a:xfrm>
            <a:off x="2886075" y="2057400"/>
            <a:ext cx="234360" cy="307777"/>
          </a:xfrm>
          <a:prstGeom prst="rect">
            <a:avLst/>
          </a:prstGeom>
          <a:noFill/>
        </p:spPr>
        <p:txBody>
          <a:bodyPr wrap="none" rtlCol="0">
            <a:spAutoFit/>
          </a:bodyPr>
          <a:lstStyle/>
          <a:p>
            <a:r>
              <a:rPr lang="vi-VN" dirty="0"/>
              <a:t> </a:t>
            </a:r>
            <a:endParaRPr lang="en-US" dirty="0"/>
          </a:p>
        </p:txBody>
      </p:sp>
      <p:pic>
        <p:nvPicPr>
          <p:cNvPr id="6" name="Picture 5">
            <a:extLst>
              <a:ext uri="{FF2B5EF4-FFF2-40B4-BE49-F238E27FC236}">
                <a16:creationId xmlns:a16="http://schemas.microsoft.com/office/drawing/2014/main" id="{EEC80871-904A-4CA1-9D9C-8154B34FBB8A}"/>
              </a:ext>
            </a:extLst>
          </p:cNvPr>
          <p:cNvPicPr>
            <a:picLocks noChangeAspect="1"/>
          </p:cNvPicPr>
          <p:nvPr/>
        </p:nvPicPr>
        <p:blipFill>
          <a:blip r:embed="rId4"/>
          <a:stretch>
            <a:fillRect/>
          </a:stretch>
        </p:blipFill>
        <p:spPr>
          <a:xfrm>
            <a:off x="6741320" y="2902277"/>
            <a:ext cx="1624011" cy="2241223"/>
          </a:xfrm>
          <a:prstGeom prst="rect">
            <a:avLst/>
          </a:prstGeom>
        </p:spPr>
      </p:pic>
      <p:sp>
        <p:nvSpPr>
          <p:cNvPr id="11" name="TextBox 10">
            <a:extLst>
              <a:ext uri="{FF2B5EF4-FFF2-40B4-BE49-F238E27FC236}">
                <a16:creationId xmlns:a16="http://schemas.microsoft.com/office/drawing/2014/main" id="{FBD67F4B-137A-4567-8F91-20F1B81FE110}"/>
              </a:ext>
            </a:extLst>
          </p:cNvPr>
          <p:cNvSpPr txBox="1"/>
          <p:nvPr/>
        </p:nvSpPr>
        <p:spPr>
          <a:xfrm>
            <a:off x="1948943" y="1515767"/>
            <a:ext cx="4572000" cy="1233286"/>
          </a:xfrm>
          <a:prstGeom prst="rect">
            <a:avLst/>
          </a:prstGeom>
          <a:noFill/>
        </p:spPr>
        <p:txBody>
          <a:bodyPr wrap="square">
            <a:spAutoFit/>
          </a:bodyPr>
          <a:lstStyle/>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NodeJS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Javascript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vô</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mạnh</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vậy</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thắc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mắc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chóng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tức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9DC3F-BE66-41DC-AE17-B47DB38470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5" name="TextBox 4">
            <a:extLst>
              <a:ext uri="{FF2B5EF4-FFF2-40B4-BE49-F238E27FC236}">
                <a16:creationId xmlns:a16="http://schemas.microsoft.com/office/drawing/2014/main" id="{CBE84AEF-0E66-4A4C-9DB9-7BDFA0C5CF10}"/>
              </a:ext>
            </a:extLst>
          </p:cNvPr>
          <p:cNvSpPr txBox="1"/>
          <p:nvPr/>
        </p:nvSpPr>
        <p:spPr>
          <a:xfrm>
            <a:off x="1664493" y="1064050"/>
            <a:ext cx="4572000" cy="537904"/>
          </a:xfrm>
          <a:prstGeom prst="rect">
            <a:avLst/>
          </a:prstGeom>
          <a:noFill/>
        </p:spPr>
        <p:txBody>
          <a:bodyPr wrap="square">
            <a:spAutoFit/>
          </a:bodyPr>
          <a:lstStyle/>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NodeJS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7" name="TextBox 6">
            <a:extLst>
              <a:ext uri="{FF2B5EF4-FFF2-40B4-BE49-F238E27FC236}">
                <a16:creationId xmlns:a16="http://schemas.microsoft.com/office/drawing/2014/main" id="{A2AEB3AD-F916-4B5E-AC39-F0EDB092A242}"/>
              </a:ext>
            </a:extLst>
          </p:cNvPr>
          <p:cNvSpPr txBox="1"/>
          <p:nvPr/>
        </p:nvSpPr>
        <p:spPr>
          <a:xfrm>
            <a:off x="1557338" y="2263960"/>
            <a:ext cx="4572000" cy="972767"/>
          </a:xfrm>
          <a:prstGeom prst="rect">
            <a:avLst/>
          </a:prstGeom>
          <a:noFill/>
        </p:spPr>
        <p:txBody>
          <a:bodyPr wrap="square">
            <a:spAutoFit/>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đồng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NodeJS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hàng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ngàn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gặp</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khó</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khăn</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200" dirty="0">
                <a:effectLst/>
                <a:latin typeface="Times New Roman" panose="02020603050405020304" pitchFamily="18" charset="0"/>
                <a:ea typeface="DengXian" panose="02010600030101010101" pitchFamily="2" charset="-122"/>
                <a:cs typeface="Times New Roman" panose="02020603050405020304" pitchFamily="18" charset="0"/>
              </a:rPr>
              <a:t> </a:t>
            </a:r>
          </a:p>
        </p:txBody>
      </p:sp>
      <p:pic>
        <p:nvPicPr>
          <p:cNvPr id="9" name="Picture 8" descr="A picture containing person, dark&#10;&#10;Description automatically generated">
            <a:extLst>
              <a:ext uri="{FF2B5EF4-FFF2-40B4-BE49-F238E27FC236}">
                <a16:creationId xmlns:a16="http://schemas.microsoft.com/office/drawing/2014/main" id="{6342F335-2596-4447-B0F9-BAB9B6DAA1AB}"/>
              </a:ext>
            </a:extLst>
          </p:cNvPr>
          <p:cNvPicPr>
            <a:picLocks noChangeAspect="1"/>
          </p:cNvPicPr>
          <p:nvPr/>
        </p:nvPicPr>
        <p:blipFill>
          <a:blip r:embed="rId2"/>
          <a:stretch>
            <a:fillRect/>
          </a:stretch>
        </p:blipFill>
        <p:spPr>
          <a:xfrm>
            <a:off x="5249228" y="2185988"/>
            <a:ext cx="2957512" cy="2957512"/>
          </a:xfrm>
          <a:prstGeom prst="rect">
            <a:avLst/>
          </a:prstGeom>
        </p:spPr>
      </p:pic>
    </p:spTree>
    <p:extLst>
      <p:ext uri="{BB962C8B-B14F-4D97-AF65-F5344CB8AC3E}">
        <p14:creationId xmlns:p14="http://schemas.microsoft.com/office/powerpoint/2010/main" val="35981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Google Shape;492;p35"/>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descr="Graphical user interface, text, application&#10;&#10;Description automatically generated">
            <a:extLst>
              <a:ext uri="{FF2B5EF4-FFF2-40B4-BE49-F238E27FC236}">
                <a16:creationId xmlns:a16="http://schemas.microsoft.com/office/drawing/2014/main" id="{04B5CA13-85D8-4FA7-99FD-E80B60FB04B4}"/>
              </a:ext>
            </a:extLst>
          </p:cNvPr>
          <p:cNvPicPr>
            <a:picLocks noChangeAspect="1"/>
          </p:cNvPicPr>
          <p:nvPr/>
        </p:nvPicPr>
        <p:blipFill>
          <a:blip r:embed="rId3"/>
          <a:stretch>
            <a:fillRect/>
          </a:stretch>
        </p:blipFill>
        <p:spPr>
          <a:xfrm>
            <a:off x="1496251" y="0"/>
            <a:ext cx="5861937"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EE0577-8021-4007-A4FD-308DF88144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2" name="TextBox 1">
            <a:extLst>
              <a:ext uri="{FF2B5EF4-FFF2-40B4-BE49-F238E27FC236}">
                <a16:creationId xmlns:a16="http://schemas.microsoft.com/office/drawing/2014/main" id="{53BD0178-EC90-4185-8C5B-EA72250227EA}"/>
              </a:ext>
            </a:extLst>
          </p:cNvPr>
          <p:cNvSpPr txBox="1"/>
          <p:nvPr/>
        </p:nvSpPr>
        <p:spPr>
          <a:xfrm>
            <a:off x="3343275" y="1071563"/>
            <a:ext cx="2129109" cy="307777"/>
          </a:xfrm>
          <a:prstGeom prst="rect">
            <a:avLst/>
          </a:prstGeom>
          <a:noFill/>
        </p:spPr>
        <p:txBody>
          <a:bodyPr wrap="none" rtlCol="0">
            <a:spAutoFit/>
          </a:bodyPr>
          <a:lstStyle/>
          <a:p>
            <a:r>
              <a:rPr lang="vi-VN" dirty="0">
                <a:latin typeface="+mj-lt"/>
              </a:rPr>
              <a:t>HƯỚNG DẪN CÀI ĐẶT </a:t>
            </a:r>
            <a:endParaRPr lang="en-US" dirty="0">
              <a:latin typeface="+mj-lt"/>
            </a:endParaRPr>
          </a:p>
        </p:txBody>
      </p:sp>
      <p:pic>
        <p:nvPicPr>
          <p:cNvPr id="4" name="Picture 3">
            <a:extLst>
              <a:ext uri="{FF2B5EF4-FFF2-40B4-BE49-F238E27FC236}">
                <a16:creationId xmlns:a16="http://schemas.microsoft.com/office/drawing/2014/main" id="{98886B49-8D09-45EF-AF44-C26755A29F5E}"/>
              </a:ext>
            </a:extLst>
          </p:cNvPr>
          <p:cNvPicPr>
            <a:picLocks noChangeAspect="1"/>
          </p:cNvPicPr>
          <p:nvPr/>
        </p:nvPicPr>
        <p:blipFill>
          <a:blip r:embed="rId2"/>
          <a:stretch>
            <a:fillRect/>
          </a:stretch>
        </p:blipFill>
        <p:spPr>
          <a:xfrm>
            <a:off x="259351" y="65388"/>
            <a:ext cx="2519107" cy="3259725"/>
          </a:xfrm>
          <a:prstGeom prst="rect">
            <a:avLst/>
          </a:prstGeom>
        </p:spPr>
      </p:pic>
    </p:spTree>
    <p:extLst>
      <p:ext uri="{BB962C8B-B14F-4D97-AF65-F5344CB8AC3E}">
        <p14:creationId xmlns:p14="http://schemas.microsoft.com/office/powerpoint/2010/main" val="219455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50" name="Google Shape;450;p32"/>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549B00D9-3D04-4DBE-99AC-0EDB5D7E0603}"/>
              </a:ext>
            </a:extLst>
          </p:cNvPr>
          <p:cNvPicPr>
            <a:picLocks noChangeAspect="1"/>
          </p:cNvPicPr>
          <p:nvPr/>
        </p:nvPicPr>
        <p:blipFill>
          <a:blip r:embed="rId3"/>
          <a:stretch>
            <a:fillRect/>
          </a:stretch>
        </p:blipFill>
        <p:spPr>
          <a:xfrm>
            <a:off x="1051560" y="434340"/>
            <a:ext cx="6004559" cy="4488180"/>
          </a:xfrm>
          <a:prstGeom prst="rect">
            <a:avLst/>
          </a:prstGeom>
        </p:spPr>
      </p:pic>
      <p:pic>
        <p:nvPicPr>
          <p:cNvPr id="5" name="Picture 4" descr="A picture containing doll, vector graphics&#10;&#10;Description automatically generated">
            <a:extLst>
              <a:ext uri="{FF2B5EF4-FFF2-40B4-BE49-F238E27FC236}">
                <a16:creationId xmlns:a16="http://schemas.microsoft.com/office/drawing/2014/main" id="{084FF5FF-3C7C-443C-BCC4-F330F38A689B}"/>
              </a:ext>
            </a:extLst>
          </p:cNvPr>
          <p:cNvPicPr>
            <a:picLocks noChangeAspect="1"/>
          </p:cNvPicPr>
          <p:nvPr/>
        </p:nvPicPr>
        <p:blipFill>
          <a:blip r:embed="rId4"/>
          <a:stretch>
            <a:fillRect/>
          </a:stretch>
        </p:blipFill>
        <p:spPr>
          <a:xfrm>
            <a:off x="6861268" y="2929890"/>
            <a:ext cx="2213610" cy="2213610"/>
          </a:xfrm>
          <a:prstGeom prst="rect">
            <a:avLst/>
          </a:prstGeom>
        </p:spPr>
      </p:pic>
      <p:pic>
        <p:nvPicPr>
          <p:cNvPr id="7" name="Picture 6" descr="A cartoon of a child&#10;&#10;Description automatically generated with low confidence">
            <a:extLst>
              <a:ext uri="{FF2B5EF4-FFF2-40B4-BE49-F238E27FC236}">
                <a16:creationId xmlns:a16="http://schemas.microsoft.com/office/drawing/2014/main" id="{182431DA-C05F-4CBD-A00F-88471D6C0982}"/>
              </a:ext>
            </a:extLst>
          </p:cNvPr>
          <p:cNvPicPr>
            <a:picLocks noChangeAspect="1"/>
          </p:cNvPicPr>
          <p:nvPr/>
        </p:nvPicPr>
        <p:blipFill>
          <a:blip r:embed="rId5"/>
          <a:stretch>
            <a:fillRect/>
          </a:stretch>
        </p:blipFill>
        <p:spPr>
          <a:xfrm>
            <a:off x="-605041" y="-335030"/>
            <a:ext cx="2571750" cy="2571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33"/>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7" name="Picture 6">
            <a:extLst>
              <a:ext uri="{FF2B5EF4-FFF2-40B4-BE49-F238E27FC236}">
                <a16:creationId xmlns:a16="http://schemas.microsoft.com/office/drawing/2014/main" id="{135DF978-1B07-46AA-8EC5-CD79FA576D27}"/>
              </a:ext>
            </a:extLst>
          </p:cNvPr>
          <p:cNvPicPr>
            <a:picLocks noChangeAspect="1"/>
          </p:cNvPicPr>
          <p:nvPr/>
        </p:nvPicPr>
        <p:blipFill>
          <a:blip r:embed="rId3"/>
          <a:stretch>
            <a:fillRect/>
          </a:stretch>
        </p:blipFill>
        <p:spPr>
          <a:xfrm>
            <a:off x="1066801" y="367826"/>
            <a:ext cx="6004560" cy="4173694"/>
          </a:xfrm>
          <a:prstGeom prst="rect">
            <a:avLst/>
          </a:prstGeom>
        </p:spPr>
      </p:pic>
      <p:pic>
        <p:nvPicPr>
          <p:cNvPr id="11" name="Picture 10" descr="Logo&#10;&#10;Description automatically generated with medium confidence">
            <a:extLst>
              <a:ext uri="{FF2B5EF4-FFF2-40B4-BE49-F238E27FC236}">
                <a16:creationId xmlns:a16="http://schemas.microsoft.com/office/drawing/2014/main" id="{5CC5778D-7C09-4204-B2BD-98B3D56D3749}"/>
              </a:ext>
            </a:extLst>
          </p:cNvPr>
          <p:cNvPicPr>
            <a:picLocks noChangeAspect="1"/>
          </p:cNvPicPr>
          <p:nvPr/>
        </p:nvPicPr>
        <p:blipFill>
          <a:blip r:embed="rId4"/>
          <a:stretch>
            <a:fillRect/>
          </a:stretch>
        </p:blipFill>
        <p:spPr>
          <a:xfrm>
            <a:off x="0" y="133350"/>
            <a:ext cx="1313897" cy="2335530"/>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04E12437-548B-4D17-97C2-1710066AD07C}"/>
              </a:ext>
            </a:extLst>
          </p:cNvPr>
          <p:cNvPicPr>
            <a:picLocks noChangeAspect="1"/>
          </p:cNvPicPr>
          <p:nvPr/>
        </p:nvPicPr>
        <p:blipFill>
          <a:blip r:embed="rId5"/>
          <a:stretch>
            <a:fillRect/>
          </a:stretch>
        </p:blipFill>
        <p:spPr>
          <a:xfrm>
            <a:off x="6709410" y="2948940"/>
            <a:ext cx="2335530" cy="23355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80" name="Google Shape;480;p34"/>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2" name="TextBox 1">
            <a:extLst>
              <a:ext uri="{FF2B5EF4-FFF2-40B4-BE49-F238E27FC236}">
                <a16:creationId xmlns:a16="http://schemas.microsoft.com/office/drawing/2014/main" id="{1CB508E7-F997-4EA1-9604-20E85A001AB6}"/>
              </a:ext>
            </a:extLst>
          </p:cNvPr>
          <p:cNvSpPr txBox="1"/>
          <p:nvPr/>
        </p:nvSpPr>
        <p:spPr>
          <a:xfrm>
            <a:off x="2498997" y="161597"/>
            <a:ext cx="2073003" cy="307777"/>
          </a:xfrm>
          <a:prstGeom prst="rect">
            <a:avLst/>
          </a:prstGeom>
          <a:noFill/>
        </p:spPr>
        <p:txBody>
          <a:bodyPr wrap="none" rtlCol="0">
            <a:spAutoFit/>
          </a:bodyPr>
          <a:lstStyle/>
          <a:p>
            <a:r>
              <a:rPr lang="vi-VN" dirty="0">
                <a:latin typeface="+mj-lt"/>
              </a:rPr>
              <a:t>TÀI LIỆU THAM KHẢO</a:t>
            </a:r>
            <a:endParaRPr lang="en-US" dirty="0">
              <a:latin typeface="+mj-lt"/>
            </a:endParaRPr>
          </a:p>
        </p:txBody>
      </p:sp>
      <p:sp>
        <p:nvSpPr>
          <p:cNvPr id="6" name="TextBox 5">
            <a:hlinkClick r:id="rId3" action="ppaction://hlinkfile"/>
            <a:extLst>
              <a:ext uri="{FF2B5EF4-FFF2-40B4-BE49-F238E27FC236}">
                <a16:creationId xmlns:a16="http://schemas.microsoft.com/office/drawing/2014/main" id="{A57FEC8E-D958-4084-82EA-C7F7BEEB34AD}"/>
              </a:ext>
            </a:extLst>
          </p:cNvPr>
          <p:cNvSpPr txBox="1"/>
          <p:nvPr/>
        </p:nvSpPr>
        <p:spPr>
          <a:xfrm>
            <a:off x="1454479" y="639191"/>
            <a:ext cx="4572000" cy="954107"/>
          </a:xfrm>
          <a:prstGeom prst="rect">
            <a:avLst/>
          </a:prstGeom>
          <a:noFill/>
        </p:spPr>
        <p:txBody>
          <a:bodyPr wrap="square">
            <a:spAutoFit/>
          </a:bodyPr>
          <a:lstStyle/>
          <a:p>
            <a:r>
              <a:rPr lang="vi-VN" dirty="0">
                <a:latin typeface="+mj-lt"/>
              </a:rPr>
              <a:t>NGUỒN THAM KHẢO:</a:t>
            </a:r>
            <a:r>
              <a:rPr lang="vi-VN" dirty="0">
                <a:latin typeface="+mj-lt"/>
                <a:hlinkClick r:id="rId4"/>
              </a:rPr>
              <a:t> </a:t>
            </a:r>
            <a:r>
              <a:rPr lang="en-US" dirty="0">
                <a:hlinkClick r:id="rId4"/>
              </a:rPr>
              <a:t>https://itnavi.com.vn/blog/nodejs-la-gi/?fbclid=IwAR2fs4nmzXcN0Q-9Xi19Qse-BZ_mignGD9eCNzbgy3uaeV-bh7Xdl_LqsVE</a:t>
            </a:r>
            <a:endParaRPr lang="en-US" dirty="0"/>
          </a:p>
        </p:txBody>
      </p:sp>
      <p:sp>
        <p:nvSpPr>
          <p:cNvPr id="8" name="TextBox 7">
            <a:extLst>
              <a:ext uri="{FF2B5EF4-FFF2-40B4-BE49-F238E27FC236}">
                <a16:creationId xmlns:a16="http://schemas.microsoft.com/office/drawing/2014/main" id="{9E809D71-CEE7-4FDF-878C-052B98A4D00F}"/>
              </a:ext>
            </a:extLst>
          </p:cNvPr>
          <p:cNvSpPr txBox="1"/>
          <p:nvPr/>
        </p:nvSpPr>
        <p:spPr>
          <a:xfrm>
            <a:off x="1454479" y="1949765"/>
            <a:ext cx="4572000" cy="1600438"/>
          </a:xfrm>
          <a:prstGeom prst="rect">
            <a:avLst/>
          </a:prstGeom>
          <a:noFill/>
        </p:spPr>
        <p:txBody>
          <a:bodyPr wrap="square">
            <a:spAutoFit/>
          </a:bodyPr>
          <a:lstStyle/>
          <a:p>
            <a:r>
              <a:rPr lang="vi-VN" dirty="0">
                <a:latin typeface="+mj-lt"/>
              </a:rPr>
              <a:t>THÔNG TIN TUYỂN DỤNG:  </a:t>
            </a:r>
            <a:r>
              <a:rPr lang="en-US" dirty="0">
                <a:hlinkClick r:id="rId5"/>
              </a:rPr>
              <a:t>https://www.hutech.edu.vn/khoacntt/doanh-nghiep/tuyen-dung/14591190-tin-tuyen-dung-tai-ngay-hoi-hutech-it-open-2021-cong-ty-bitto-solutions-thong-bao-tuyen-dung?fbclid=IwAR3Gy2iVOU5DJTNRkHCcweUiBW7ygI33TNO5oPJiE_lZVphwyh6-Fc3nXv4</a:t>
            </a:r>
            <a:endParaRPr lang="en-US" dirty="0"/>
          </a:p>
        </p:txBody>
      </p:sp>
      <p:sp>
        <p:nvSpPr>
          <p:cNvPr id="5" name="TextBox 4">
            <a:extLst>
              <a:ext uri="{FF2B5EF4-FFF2-40B4-BE49-F238E27FC236}">
                <a16:creationId xmlns:a16="http://schemas.microsoft.com/office/drawing/2014/main" id="{0DA74EA0-224E-4D88-A35E-B88F56F955AF}"/>
              </a:ext>
            </a:extLst>
          </p:cNvPr>
          <p:cNvSpPr txBox="1"/>
          <p:nvPr/>
        </p:nvSpPr>
        <p:spPr>
          <a:xfrm>
            <a:off x="1454479" y="3682961"/>
            <a:ext cx="2081019" cy="523220"/>
          </a:xfrm>
          <a:prstGeom prst="rect">
            <a:avLst/>
          </a:prstGeom>
          <a:noFill/>
        </p:spPr>
        <p:txBody>
          <a:bodyPr wrap="none" rtlCol="0">
            <a:spAutoFit/>
          </a:bodyPr>
          <a:lstStyle/>
          <a:p>
            <a:r>
              <a:rPr lang="vi-VN" dirty="0">
                <a:latin typeface="+mj-lt"/>
              </a:rPr>
              <a:t>TRANG WEB CÀI ĐẶT:</a:t>
            </a:r>
          </a:p>
          <a:p>
            <a:r>
              <a:rPr lang="en-US" dirty="0">
                <a:hlinkClick r:id="rId6"/>
              </a:rPr>
              <a:t>https://nodejs.org/en/</a:t>
            </a:r>
            <a:endParaRPr lang="en-US" dirty="0"/>
          </a:p>
        </p:txBody>
      </p:sp>
      <p:pic>
        <p:nvPicPr>
          <p:cNvPr id="9" name="Picture 8">
            <a:extLst>
              <a:ext uri="{FF2B5EF4-FFF2-40B4-BE49-F238E27FC236}">
                <a16:creationId xmlns:a16="http://schemas.microsoft.com/office/drawing/2014/main" id="{BA51591A-9931-4053-AB34-8831742DFD47}"/>
              </a:ext>
            </a:extLst>
          </p:cNvPr>
          <p:cNvPicPr>
            <a:picLocks noChangeAspect="1"/>
          </p:cNvPicPr>
          <p:nvPr/>
        </p:nvPicPr>
        <p:blipFill>
          <a:blip r:embed="rId7"/>
          <a:stretch>
            <a:fillRect/>
          </a:stretch>
        </p:blipFill>
        <p:spPr>
          <a:xfrm>
            <a:off x="-163229" y="295323"/>
            <a:ext cx="1864422" cy="1864422"/>
          </a:xfrm>
          <a:prstGeom prst="rect">
            <a:avLst/>
          </a:prstGeom>
        </p:spPr>
      </p:pic>
      <p:pic>
        <p:nvPicPr>
          <p:cNvPr id="12" name="Picture 11" descr="A picture containing toy, doll, vector graphics&#10;&#10;Description automatically generated">
            <a:extLst>
              <a:ext uri="{FF2B5EF4-FFF2-40B4-BE49-F238E27FC236}">
                <a16:creationId xmlns:a16="http://schemas.microsoft.com/office/drawing/2014/main" id="{9FE8CDC6-C25E-4CEE-A07B-13B8C74EC6B1}"/>
              </a:ext>
            </a:extLst>
          </p:cNvPr>
          <p:cNvPicPr>
            <a:picLocks noChangeAspect="1"/>
          </p:cNvPicPr>
          <p:nvPr/>
        </p:nvPicPr>
        <p:blipFill>
          <a:blip r:embed="rId8"/>
          <a:stretch>
            <a:fillRect/>
          </a:stretch>
        </p:blipFill>
        <p:spPr>
          <a:xfrm>
            <a:off x="5578384" y="82606"/>
            <a:ext cx="1864423" cy="1864423"/>
          </a:xfrm>
          <a:prstGeom prst="rect">
            <a:avLst/>
          </a:prstGeom>
        </p:spPr>
      </p:pic>
      <p:pic>
        <p:nvPicPr>
          <p:cNvPr id="14" name="Picture 13" descr="A picture containing vector graphics&#10;&#10;Description automatically generated">
            <a:extLst>
              <a:ext uri="{FF2B5EF4-FFF2-40B4-BE49-F238E27FC236}">
                <a16:creationId xmlns:a16="http://schemas.microsoft.com/office/drawing/2014/main" id="{C8A71EBB-B62B-489E-BD43-D016B340D449}"/>
              </a:ext>
            </a:extLst>
          </p:cNvPr>
          <p:cNvPicPr>
            <a:picLocks noChangeAspect="1"/>
          </p:cNvPicPr>
          <p:nvPr/>
        </p:nvPicPr>
        <p:blipFill>
          <a:blip r:embed="rId9"/>
          <a:stretch>
            <a:fillRect/>
          </a:stretch>
        </p:blipFill>
        <p:spPr>
          <a:xfrm>
            <a:off x="-508215" y="2321437"/>
            <a:ext cx="1983863" cy="1983863"/>
          </a:xfrm>
          <a:prstGeom prst="rect">
            <a:avLst/>
          </a:prstGeom>
        </p:spPr>
      </p:pic>
      <p:pic>
        <p:nvPicPr>
          <p:cNvPr id="16" name="Picture 15" descr="Logo&#10;&#10;Description automatically generated">
            <a:extLst>
              <a:ext uri="{FF2B5EF4-FFF2-40B4-BE49-F238E27FC236}">
                <a16:creationId xmlns:a16="http://schemas.microsoft.com/office/drawing/2014/main" id="{03D738A0-A63A-4A92-88FD-E6E583D9E709}"/>
              </a:ext>
            </a:extLst>
          </p:cNvPr>
          <p:cNvPicPr>
            <a:picLocks noChangeAspect="1"/>
          </p:cNvPicPr>
          <p:nvPr/>
        </p:nvPicPr>
        <p:blipFill>
          <a:blip r:embed="rId10"/>
          <a:stretch>
            <a:fillRect/>
          </a:stretch>
        </p:blipFill>
        <p:spPr>
          <a:xfrm>
            <a:off x="5679437" y="2141265"/>
            <a:ext cx="2110413" cy="21104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Google Shape;719;p47"/>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721" name="Google Shape;721;p47"/>
          <p:cNvSpPr txBox="1"/>
          <p:nvPr/>
        </p:nvSpPr>
        <p:spPr>
          <a:xfrm>
            <a:off x="3067342" y="4417139"/>
            <a:ext cx="1388100" cy="6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dirty="0">
                <a:latin typeface="+mj-lt"/>
                <a:ea typeface="Muli"/>
                <a:cs typeface="Muli"/>
                <a:sym typeface="Muli"/>
              </a:rPr>
              <a:t>Mai Hoàng Khánh Hiền</a:t>
            </a:r>
          </a:p>
          <a:p>
            <a:pPr marL="0" lvl="0" indent="0" algn="ctr" rtl="0">
              <a:spcBef>
                <a:spcPts val="0"/>
              </a:spcBef>
              <a:spcAft>
                <a:spcPts val="0"/>
              </a:spcAft>
              <a:buNone/>
            </a:pPr>
            <a:r>
              <a:rPr lang="vi-VN" dirty="0">
                <a:latin typeface="+mj-lt"/>
                <a:ea typeface="Muli"/>
                <a:cs typeface="Muli"/>
                <a:sym typeface="Muli"/>
              </a:rPr>
              <a:t>1911061634</a:t>
            </a:r>
            <a:endParaRPr dirty="0">
              <a:latin typeface="+mj-lt"/>
              <a:ea typeface="Muli"/>
              <a:cs typeface="Muli"/>
              <a:sym typeface="Muli"/>
            </a:endParaRPr>
          </a:p>
        </p:txBody>
      </p:sp>
      <p:sp>
        <p:nvSpPr>
          <p:cNvPr id="723" name="Google Shape;723;p47"/>
          <p:cNvSpPr txBox="1"/>
          <p:nvPr/>
        </p:nvSpPr>
        <p:spPr>
          <a:xfrm>
            <a:off x="4572000" y="4367134"/>
            <a:ext cx="1388100" cy="608726"/>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vi-VN" dirty="0">
                <a:latin typeface="+mj-lt"/>
                <a:ea typeface="Muli"/>
                <a:cs typeface="Muli"/>
                <a:sym typeface="Muli"/>
              </a:rPr>
              <a:t>Trần Phạm Duy Hiếu</a:t>
            </a:r>
          </a:p>
          <a:p>
            <a:pPr marL="0" lvl="0" indent="0" algn="ctr" rtl="0">
              <a:spcBef>
                <a:spcPts val="400"/>
              </a:spcBef>
              <a:spcAft>
                <a:spcPts val="400"/>
              </a:spcAft>
              <a:buNone/>
            </a:pPr>
            <a:r>
              <a:rPr lang="vi-VN" dirty="0">
                <a:latin typeface="+mj-lt"/>
                <a:ea typeface="Muli"/>
                <a:cs typeface="Muli"/>
                <a:sym typeface="Muli"/>
              </a:rPr>
              <a:t>1911060395</a:t>
            </a:r>
            <a:endParaRPr dirty="0">
              <a:latin typeface="+mj-lt"/>
              <a:ea typeface="Muli"/>
              <a:cs typeface="Muli"/>
              <a:sym typeface="Muli"/>
            </a:endParaRPr>
          </a:p>
        </p:txBody>
      </p:sp>
      <p:sp>
        <p:nvSpPr>
          <p:cNvPr id="725" name="Google Shape;725;p47"/>
          <p:cNvSpPr txBox="1"/>
          <p:nvPr/>
        </p:nvSpPr>
        <p:spPr>
          <a:xfrm>
            <a:off x="6147261" y="4374509"/>
            <a:ext cx="1388100" cy="6843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vi-VN" dirty="0">
                <a:latin typeface="+mj-lt"/>
                <a:ea typeface="Muli"/>
                <a:cs typeface="Muli"/>
                <a:sym typeface="Muli"/>
              </a:rPr>
              <a:t>Võ Tường Vinh</a:t>
            </a:r>
          </a:p>
          <a:p>
            <a:pPr marL="0" lvl="0" indent="0" algn="ctr" rtl="0">
              <a:spcBef>
                <a:spcPts val="400"/>
              </a:spcBef>
              <a:spcAft>
                <a:spcPts val="400"/>
              </a:spcAft>
              <a:buNone/>
            </a:pPr>
            <a:r>
              <a:rPr lang="vi-VN" dirty="0">
                <a:latin typeface="+mj-lt"/>
                <a:ea typeface="Muli"/>
                <a:cs typeface="Muli"/>
                <a:sym typeface="Muli"/>
              </a:rPr>
              <a:t>1911065709</a:t>
            </a:r>
            <a:endParaRPr dirty="0">
              <a:latin typeface="+mj-lt"/>
              <a:ea typeface="Muli"/>
              <a:cs typeface="Muli"/>
              <a:sym typeface="Muli"/>
            </a:endParaRPr>
          </a:p>
        </p:txBody>
      </p:sp>
      <p:sp>
        <p:nvSpPr>
          <p:cNvPr id="727" name="Google Shape;727;p47"/>
          <p:cNvSpPr txBox="1"/>
          <p:nvPr/>
        </p:nvSpPr>
        <p:spPr>
          <a:xfrm>
            <a:off x="7535361" y="4367134"/>
            <a:ext cx="1388100" cy="6843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vi-VN" dirty="0">
                <a:latin typeface="+mj-lt"/>
                <a:ea typeface="Muli"/>
                <a:cs typeface="Muli"/>
                <a:sym typeface="Muli"/>
              </a:rPr>
              <a:t>Nguyễn Hoàng Nhựt Nguyệt</a:t>
            </a:r>
          </a:p>
          <a:p>
            <a:pPr marL="0" lvl="0" indent="0" algn="ctr" rtl="0">
              <a:spcBef>
                <a:spcPts val="400"/>
              </a:spcBef>
              <a:spcAft>
                <a:spcPts val="400"/>
              </a:spcAft>
              <a:buNone/>
            </a:pPr>
            <a:r>
              <a:rPr lang="vi-VN" dirty="0">
                <a:latin typeface="+mj-lt"/>
                <a:ea typeface="Muli"/>
                <a:cs typeface="Muli"/>
                <a:sym typeface="Muli"/>
              </a:rPr>
              <a:t>1911064919</a:t>
            </a:r>
            <a:endParaRPr dirty="0">
              <a:latin typeface="+mj-lt"/>
              <a:ea typeface="Muli"/>
              <a:cs typeface="Muli"/>
              <a:sym typeface="Muli"/>
            </a:endParaRPr>
          </a:p>
        </p:txBody>
      </p:sp>
      <p:pic>
        <p:nvPicPr>
          <p:cNvPr id="3" name="Picture 2" descr="Logo&#10;&#10;Description automatically generated">
            <a:extLst>
              <a:ext uri="{FF2B5EF4-FFF2-40B4-BE49-F238E27FC236}">
                <a16:creationId xmlns:a16="http://schemas.microsoft.com/office/drawing/2014/main" id="{201D79B6-4014-48E1-9514-8AD4E1A8E28E}"/>
              </a:ext>
            </a:extLst>
          </p:cNvPr>
          <p:cNvPicPr>
            <a:picLocks noChangeAspect="1"/>
          </p:cNvPicPr>
          <p:nvPr/>
        </p:nvPicPr>
        <p:blipFill>
          <a:blip r:embed="rId3"/>
          <a:stretch>
            <a:fillRect/>
          </a:stretch>
        </p:blipFill>
        <p:spPr>
          <a:xfrm>
            <a:off x="-131506" y="-45679"/>
            <a:ext cx="1403094" cy="1382207"/>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BA22D8D6-F7A0-4F0E-9951-B7CEAB397E28}"/>
              </a:ext>
            </a:extLst>
          </p:cNvPr>
          <p:cNvPicPr>
            <a:picLocks noChangeAspect="1"/>
          </p:cNvPicPr>
          <p:nvPr/>
        </p:nvPicPr>
        <p:blipFill>
          <a:blip r:embed="rId4"/>
          <a:stretch>
            <a:fillRect/>
          </a:stretch>
        </p:blipFill>
        <p:spPr>
          <a:xfrm>
            <a:off x="4397321" y="2828001"/>
            <a:ext cx="1598734" cy="159873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FCA62300-249A-4E06-9021-4D4244631C67}"/>
              </a:ext>
            </a:extLst>
          </p:cNvPr>
          <p:cNvPicPr>
            <a:picLocks noChangeAspect="1"/>
          </p:cNvPicPr>
          <p:nvPr/>
        </p:nvPicPr>
        <p:blipFill>
          <a:blip r:embed="rId5"/>
          <a:stretch>
            <a:fillRect/>
          </a:stretch>
        </p:blipFill>
        <p:spPr>
          <a:xfrm>
            <a:off x="5826618" y="2828001"/>
            <a:ext cx="1664494" cy="1664494"/>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4F97707B-9B38-46D4-A079-AF87E4BB2EFD}"/>
              </a:ext>
            </a:extLst>
          </p:cNvPr>
          <p:cNvPicPr>
            <a:picLocks noChangeAspect="1"/>
          </p:cNvPicPr>
          <p:nvPr/>
        </p:nvPicPr>
        <p:blipFill>
          <a:blip r:embed="rId6"/>
          <a:stretch>
            <a:fillRect/>
          </a:stretch>
        </p:blipFill>
        <p:spPr>
          <a:xfrm>
            <a:off x="7397164" y="2804269"/>
            <a:ext cx="1664494" cy="1664494"/>
          </a:xfrm>
          <a:prstGeom prst="rect">
            <a:avLst/>
          </a:prstGeom>
        </p:spPr>
      </p:pic>
      <p:pic>
        <p:nvPicPr>
          <p:cNvPr id="11" name="Picture 10" descr="Logo&#10;&#10;Description automatically generated">
            <a:extLst>
              <a:ext uri="{FF2B5EF4-FFF2-40B4-BE49-F238E27FC236}">
                <a16:creationId xmlns:a16="http://schemas.microsoft.com/office/drawing/2014/main" id="{8EB59D09-AC74-41E4-B127-B9A47893CAA3}"/>
              </a:ext>
            </a:extLst>
          </p:cNvPr>
          <p:cNvPicPr>
            <a:picLocks noChangeAspect="1"/>
          </p:cNvPicPr>
          <p:nvPr/>
        </p:nvPicPr>
        <p:blipFill>
          <a:blip r:embed="rId7"/>
          <a:stretch>
            <a:fillRect/>
          </a:stretch>
        </p:blipFill>
        <p:spPr>
          <a:xfrm>
            <a:off x="2927771" y="2828001"/>
            <a:ext cx="1640762" cy="1640762"/>
          </a:xfrm>
          <a:prstGeom prst="rect">
            <a:avLst/>
          </a:prstGeom>
        </p:spPr>
      </p:pic>
      <p:pic>
        <p:nvPicPr>
          <p:cNvPr id="17" name="Picture 16" descr="Logo&#10;&#10;Description automatically generated">
            <a:extLst>
              <a:ext uri="{FF2B5EF4-FFF2-40B4-BE49-F238E27FC236}">
                <a16:creationId xmlns:a16="http://schemas.microsoft.com/office/drawing/2014/main" id="{B7A959A0-63F1-4058-8EFF-577EB6139868}"/>
              </a:ext>
            </a:extLst>
          </p:cNvPr>
          <p:cNvPicPr>
            <a:picLocks noChangeAspect="1"/>
          </p:cNvPicPr>
          <p:nvPr/>
        </p:nvPicPr>
        <p:blipFill>
          <a:blip r:embed="rId8"/>
          <a:stretch>
            <a:fillRect/>
          </a:stretch>
        </p:blipFill>
        <p:spPr>
          <a:xfrm>
            <a:off x="939728" y="53163"/>
            <a:ext cx="2029304" cy="927605"/>
          </a:xfrm>
          <a:prstGeom prst="rect">
            <a:avLst/>
          </a:prstGeom>
        </p:spPr>
      </p:pic>
      <p:pic>
        <p:nvPicPr>
          <p:cNvPr id="21" name="Picture 20">
            <a:extLst>
              <a:ext uri="{FF2B5EF4-FFF2-40B4-BE49-F238E27FC236}">
                <a16:creationId xmlns:a16="http://schemas.microsoft.com/office/drawing/2014/main" id="{5690D5FD-238E-462E-B5E0-94E1075315B7}"/>
              </a:ext>
            </a:extLst>
          </p:cNvPr>
          <p:cNvPicPr>
            <a:picLocks noChangeAspect="1"/>
          </p:cNvPicPr>
          <p:nvPr/>
        </p:nvPicPr>
        <p:blipFill>
          <a:blip r:embed="rId9"/>
          <a:stretch>
            <a:fillRect/>
          </a:stretch>
        </p:blipFill>
        <p:spPr>
          <a:xfrm>
            <a:off x="3901133" y="77109"/>
            <a:ext cx="1609631" cy="2010965"/>
          </a:xfrm>
          <a:prstGeom prst="rect">
            <a:avLst/>
          </a:prstGeom>
        </p:spPr>
      </p:pic>
      <p:sp>
        <p:nvSpPr>
          <p:cNvPr id="22" name="Rectangle 21">
            <a:extLst>
              <a:ext uri="{FF2B5EF4-FFF2-40B4-BE49-F238E27FC236}">
                <a16:creationId xmlns:a16="http://schemas.microsoft.com/office/drawing/2014/main" id="{4C25547D-ED2E-4C98-A20E-3F186EC176C5}"/>
              </a:ext>
            </a:extLst>
          </p:cNvPr>
          <p:cNvSpPr/>
          <p:nvPr/>
        </p:nvSpPr>
        <p:spPr>
          <a:xfrm>
            <a:off x="3091115" y="2150754"/>
            <a:ext cx="3166821" cy="419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n>
                  <a:solidFill>
                    <a:schemeClr val="tx2">
                      <a:lumMod val="10000"/>
                    </a:schemeClr>
                  </a:solidFill>
                </a:ln>
                <a:solidFill>
                  <a:schemeClr val="tx2">
                    <a:lumMod val="10000"/>
                  </a:schemeClr>
                </a:solidFill>
                <a:latin typeface="+mj-lt"/>
              </a:rPr>
              <a:t>Giảng viên hướng dẫn: </a:t>
            </a:r>
          </a:p>
          <a:p>
            <a:pPr algn="ctr"/>
            <a:r>
              <a:rPr lang="vi-VN" dirty="0">
                <a:ln>
                  <a:solidFill>
                    <a:schemeClr val="tx2">
                      <a:lumMod val="10000"/>
                    </a:schemeClr>
                  </a:solidFill>
                </a:ln>
                <a:solidFill>
                  <a:schemeClr val="tx2">
                    <a:lumMod val="10000"/>
                  </a:schemeClr>
                </a:solidFill>
                <a:latin typeface="+mj-lt"/>
              </a:rPr>
              <a:t>Th.S DƯƠNG THÀNH PHẾT</a:t>
            </a:r>
            <a:endParaRPr lang="en-US" dirty="0">
              <a:ln>
                <a:solidFill>
                  <a:schemeClr val="tx2">
                    <a:lumMod val="10000"/>
                  </a:schemeClr>
                </a:solidFill>
              </a:ln>
              <a:solidFill>
                <a:schemeClr val="tx2">
                  <a:lumMod val="10000"/>
                </a:schemeClr>
              </a:solidFill>
              <a:latin typeface="+mj-lt"/>
            </a:endParaRPr>
          </a:p>
        </p:txBody>
      </p:sp>
      <p:sp>
        <p:nvSpPr>
          <p:cNvPr id="24" name="Arrow: Right 23">
            <a:extLst>
              <a:ext uri="{FF2B5EF4-FFF2-40B4-BE49-F238E27FC236}">
                <a16:creationId xmlns:a16="http://schemas.microsoft.com/office/drawing/2014/main" id="{909CEF9E-9E73-45F2-8257-1E5BF2BBA1E9}"/>
              </a:ext>
            </a:extLst>
          </p:cNvPr>
          <p:cNvSpPr/>
          <p:nvPr/>
        </p:nvSpPr>
        <p:spPr>
          <a:xfrm>
            <a:off x="1366826" y="3411775"/>
            <a:ext cx="1322375" cy="84538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2">
                    <a:lumMod val="10000"/>
                  </a:schemeClr>
                </a:solidFill>
                <a:latin typeface="+mj-lt"/>
              </a:rPr>
              <a:t>NHÓM 5 </a:t>
            </a:r>
            <a:endParaRPr lang="en-US"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38"/>
        <p:cNvGrpSpPr/>
        <p:nvPr/>
      </p:nvGrpSpPr>
      <p:grpSpPr>
        <a:xfrm>
          <a:off x="0" y="0"/>
          <a:ext cx="0" cy="0"/>
          <a:chOff x="0" y="0"/>
          <a:chExt cx="0" cy="0"/>
        </a:xfrm>
      </p:grpSpPr>
      <p:sp>
        <p:nvSpPr>
          <p:cNvPr id="2" name="TextBox 1">
            <a:extLst>
              <a:ext uri="{FF2B5EF4-FFF2-40B4-BE49-F238E27FC236}">
                <a16:creationId xmlns:a16="http://schemas.microsoft.com/office/drawing/2014/main" id="{550A4333-93C8-436D-B63D-26ABDCE532E8}"/>
              </a:ext>
            </a:extLst>
          </p:cNvPr>
          <p:cNvSpPr txBox="1"/>
          <p:nvPr/>
        </p:nvSpPr>
        <p:spPr>
          <a:xfrm>
            <a:off x="585653" y="1935739"/>
            <a:ext cx="7006862" cy="1134862"/>
          </a:xfrm>
          <a:prstGeom prst="rect">
            <a:avLst/>
          </a:prstGeom>
          <a:noFill/>
        </p:spPr>
        <p:txBody>
          <a:bodyPr wrap="square" rtlCol="0">
            <a:spAutoFit/>
          </a:bodyPr>
          <a:lstStyle/>
          <a:p>
            <a:pPr marL="0" marR="0">
              <a:lnSpc>
                <a:spcPct val="107000"/>
              </a:lnSpc>
              <a:spcBef>
                <a:spcPts val="0"/>
              </a:spcBef>
              <a:spcAft>
                <a:spcPts val="800"/>
              </a:spcAft>
            </a:pPr>
            <a:r>
              <a:rPr lang="vi-VN" sz="4400" b="1" dirty="0">
                <a:effectLst/>
                <a:latin typeface="Bradley Hand ITC" panose="03070402050302030203" pitchFamily="66" charset="0"/>
                <a:ea typeface="DengXian" panose="02010600030101010101" pitchFamily="2" charset="-122"/>
                <a:cs typeface="Mangal" panose="02040503050203030202" pitchFamily="18" charset="0"/>
              </a:rPr>
              <a:t>THANK FOR WATCHING </a:t>
            </a:r>
            <a:endParaRPr lang="en-US" sz="4400" b="1" dirty="0">
              <a:effectLst/>
              <a:latin typeface="Calibri" panose="020F0502020204030204" pitchFamily="34" charset="0"/>
              <a:ea typeface="DengXian" panose="02010600030101010101" pitchFamily="2" charset="-122"/>
              <a:cs typeface="Mangal" panose="02040503050203030202" pitchFamily="18" charset="0"/>
            </a:endParaRPr>
          </a:p>
          <a:p>
            <a:endParaRPr lang="en-US" dirty="0">
              <a:latin typeface="Blackadder ITC" panose="04020505051007020D02" pitchFamily="82" charset="0"/>
            </a:endParaRPr>
          </a:p>
        </p:txBody>
      </p:sp>
      <p:pic>
        <p:nvPicPr>
          <p:cNvPr id="4" name="Picture 3">
            <a:extLst>
              <a:ext uri="{FF2B5EF4-FFF2-40B4-BE49-F238E27FC236}">
                <a16:creationId xmlns:a16="http://schemas.microsoft.com/office/drawing/2014/main" id="{059BAA3A-821A-49C0-972C-B88AD42456A9}"/>
              </a:ext>
            </a:extLst>
          </p:cNvPr>
          <p:cNvPicPr>
            <a:picLocks noChangeAspect="1"/>
          </p:cNvPicPr>
          <p:nvPr/>
        </p:nvPicPr>
        <p:blipFill>
          <a:blip r:embed="rId3"/>
          <a:stretch>
            <a:fillRect/>
          </a:stretch>
        </p:blipFill>
        <p:spPr>
          <a:xfrm>
            <a:off x="3405595" y="2571750"/>
            <a:ext cx="1796143" cy="2514600"/>
          </a:xfrm>
          <a:prstGeom prst="rect">
            <a:avLst/>
          </a:prstGeom>
        </p:spPr>
      </p:pic>
      <p:pic>
        <p:nvPicPr>
          <p:cNvPr id="8" name="Picture 7" descr="Logo&#10;&#10;Description automatically generated">
            <a:extLst>
              <a:ext uri="{FF2B5EF4-FFF2-40B4-BE49-F238E27FC236}">
                <a16:creationId xmlns:a16="http://schemas.microsoft.com/office/drawing/2014/main" id="{68F73D11-DDD6-4DB2-B07E-F4F8B2E4A427}"/>
              </a:ext>
            </a:extLst>
          </p:cNvPr>
          <p:cNvPicPr>
            <a:picLocks noChangeAspect="1"/>
          </p:cNvPicPr>
          <p:nvPr/>
        </p:nvPicPr>
        <p:blipFill>
          <a:blip r:embed="rId4"/>
          <a:stretch>
            <a:fillRect/>
          </a:stretch>
        </p:blipFill>
        <p:spPr>
          <a:xfrm>
            <a:off x="2014946" y="-591911"/>
            <a:ext cx="4148275" cy="34684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3" name="Google Shape;293;p16"/>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2" name="TextBox 11">
            <a:extLst>
              <a:ext uri="{FF2B5EF4-FFF2-40B4-BE49-F238E27FC236}">
                <a16:creationId xmlns:a16="http://schemas.microsoft.com/office/drawing/2014/main" id="{133420BE-0F37-47EC-B617-F834E4F73172}"/>
              </a:ext>
            </a:extLst>
          </p:cNvPr>
          <p:cNvSpPr txBox="1"/>
          <p:nvPr/>
        </p:nvSpPr>
        <p:spPr>
          <a:xfrm>
            <a:off x="1864858" y="223955"/>
            <a:ext cx="4722475" cy="461665"/>
          </a:xfrm>
          <a:prstGeom prst="rect">
            <a:avLst/>
          </a:prstGeom>
          <a:noFill/>
        </p:spPr>
        <p:txBody>
          <a:bodyPr wrap="square" rtlCol="0">
            <a:spAutoFit/>
          </a:bodyPr>
          <a:lstStyle/>
          <a:p>
            <a:r>
              <a:rPr lang="vi-VN" sz="2400" b="1" dirty="0">
                <a:solidFill>
                  <a:srgbClr val="FF0000"/>
                </a:solidFill>
                <a:latin typeface="+mj-lt"/>
              </a:rPr>
              <a:t>NỘI DUNG THUYẾT TRÌNH</a:t>
            </a:r>
            <a:endParaRPr lang="en-US" sz="2400" b="1" dirty="0">
              <a:solidFill>
                <a:srgbClr val="FF0000"/>
              </a:solidFill>
              <a:latin typeface="+mj-lt"/>
            </a:endParaRPr>
          </a:p>
        </p:txBody>
      </p:sp>
      <p:pic>
        <p:nvPicPr>
          <p:cNvPr id="14" name="Picture 13" descr="A cartoon of a child&#10;&#10;Description automatically generated with low confidence">
            <a:extLst>
              <a:ext uri="{FF2B5EF4-FFF2-40B4-BE49-F238E27FC236}">
                <a16:creationId xmlns:a16="http://schemas.microsoft.com/office/drawing/2014/main" id="{23781AE8-EE9B-4150-BBD2-565E2F78F11E}"/>
              </a:ext>
            </a:extLst>
          </p:cNvPr>
          <p:cNvPicPr>
            <a:picLocks noChangeAspect="1"/>
          </p:cNvPicPr>
          <p:nvPr/>
        </p:nvPicPr>
        <p:blipFill>
          <a:blip r:embed="rId3"/>
          <a:stretch>
            <a:fillRect/>
          </a:stretch>
        </p:blipFill>
        <p:spPr>
          <a:xfrm>
            <a:off x="-225014" y="1230954"/>
            <a:ext cx="2257580" cy="2257580"/>
          </a:xfrm>
          <a:prstGeom prst="rect">
            <a:avLst/>
          </a:prstGeom>
        </p:spPr>
      </p:pic>
      <p:sp>
        <p:nvSpPr>
          <p:cNvPr id="15" name="TextBox 14">
            <a:extLst>
              <a:ext uri="{FF2B5EF4-FFF2-40B4-BE49-F238E27FC236}">
                <a16:creationId xmlns:a16="http://schemas.microsoft.com/office/drawing/2014/main" id="{37EAD5FD-BAC4-49DD-8C5B-9AEA09208C63}"/>
              </a:ext>
            </a:extLst>
          </p:cNvPr>
          <p:cNvSpPr txBox="1"/>
          <p:nvPr/>
        </p:nvSpPr>
        <p:spPr>
          <a:xfrm>
            <a:off x="1758452" y="969473"/>
            <a:ext cx="1988045" cy="414472"/>
          </a:xfrm>
          <a:prstGeom prst="rect">
            <a:avLst/>
          </a:prstGeom>
          <a:noFill/>
        </p:spPr>
        <p:txBody>
          <a:bodyPr wrap="square" rtlCol="0">
            <a:spAutoFit/>
          </a:bodyPr>
          <a:lstStyle/>
          <a:p>
            <a:pPr>
              <a:lnSpc>
                <a:spcPct val="107000"/>
              </a:lnSpc>
              <a:spcAft>
                <a:spcPts val="800"/>
              </a:spcAft>
            </a:pPr>
            <a:r>
              <a:rPr lang="vi-VN" sz="2100" b="1" dirty="0">
                <a:latin typeface="+mj-lt"/>
                <a:ea typeface="DengXian" panose="02010600030101010101" pitchFamily="2" charset="-122"/>
                <a:cs typeface="Mangal" panose="02040503050203030202" pitchFamily="18" charset="0"/>
              </a:rPr>
              <a:t>Node JS là gì ?</a:t>
            </a:r>
            <a:endParaRPr lang="en-US" sz="2100" b="1" dirty="0">
              <a:latin typeface="+mj-lt"/>
              <a:ea typeface="DengXian" panose="02010600030101010101" pitchFamily="2" charset="-122"/>
              <a:cs typeface="Mangal" panose="02040503050203030202" pitchFamily="18" charset="0"/>
            </a:endParaRPr>
          </a:p>
        </p:txBody>
      </p:sp>
      <p:sp>
        <p:nvSpPr>
          <p:cNvPr id="16" name="TextBox 15">
            <a:extLst>
              <a:ext uri="{FF2B5EF4-FFF2-40B4-BE49-F238E27FC236}">
                <a16:creationId xmlns:a16="http://schemas.microsoft.com/office/drawing/2014/main" id="{986B0AA3-AED8-4DD6-A999-91D443770DF4}"/>
              </a:ext>
            </a:extLst>
          </p:cNvPr>
          <p:cNvSpPr txBox="1"/>
          <p:nvPr/>
        </p:nvSpPr>
        <p:spPr>
          <a:xfrm>
            <a:off x="3610264" y="2309824"/>
            <a:ext cx="3275350" cy="470000"/>
          </a:xfrm>
          <a:prstGeom prst="rect">
            <a:avLst/>
          </a:prstGeom>
          <a:noFill/>
        </p:spPr>
        <p:txBody>
          <a:bodyPr wrap="square" rtlCol="0">
            <a:spAutoFit/>
          </a:bodyPr>
          <a:lstStyle/>
          <a:p>
            <a:pPr marL="0" marR="0">
              <a:lnSpc>
                <a:spcPct val="107000"/>
              </a:lnSpc>
              <a:spcBef>
                <a:spcPts val="0"/>
              </a:spcBef>
              <a:spcAft>
                <a:spcPts val="800"/>
              </a:spcAft>
            </a:pPr>
            <a:r>
              <a:rPr lang="vi-VN" sz="2300" b="1" dirty="0">
                <a:latin typeface="+mj-lt"/>
                <a:ea typeface="DengXian" panose="02010600030101010101" pitchFamily="2" charset="-122"/>
                <a:cs typeface="Mangal" panose="02040503050203030202" pitchFamily="18" charset="0"/>
              </a:rPr>
              <a:t>N</a:t>
            </a:r>
            <a:r>
              <a:rPr lang="vi-VN" sz="2300" b="1" dirty="0">
                <a:effectLst/>
                <a:latin typeface="+mj-lt"/>
                <a:ea typeface="DengXian" panose="02010600030101010101" pitchFamily="2" charset="-122"/>
                <a:cs typeface="Mangal" panose="02040503050203030202" pitchFamily="18" charset="0"/>
              </a:rPr>
              <a:t>hững</a:t>
            </a:r>
            <a:r>
              <a:rPr lang="vi-VN" sz="2400" b="1" dirty="0">
                <a:effectLst/>
                <a:latin typeface="+mj-lt"/>
                <a:ea typeface="DengXian" panose="02010600030101010101" pitchFamily="2" charset="-122"/>
                <a:cs typeface="Mangal" panose="02040503050203030202" pitchFamily="18" charset="0"/>
              </a:rPr>
              <a:t> đặc điểm nổi bật</a:t>
            </a:r>
            <a:endParaRPr lang="en-US" sz="2400" dirty="0">
              <a:effectLst/>
              <a:latin typeface="+mj-lt"/>
              <a:ea typeface="DengXian" panose="02010600030101010101" pitchFamily="2" charset="-122"/>
              <a:cs typeface="Mangal" panose="02040503050203030202" pitchFamily="18" charset="0"/>
            </a:endParaRPr>
          </a:p>
        </p:txBody>
      </p:sp>
      <p:sp>
        <p:nvSpPr>
          <p:cNvPr id="19" name="TextBox 18">
            <a:extLst>
              <a:ext uri="{FF2B5EF4-FFF2-40B4-BE49-F238E27FC236}">
                <a16:creationId xmlns:a16="http://schemas.microsoft.com/office/drawing/2014/main" id="{404020DC-B345-4FCB-967E-09C9E8009E31}"/>
              </a:ext>
            </a:extLst>
          </p:cNvPr>
          <p:cNvSpPr txBox="1"/>
          <p:nvPr/>
        </p:nvSpPr>
        <p:spPr>
          <a:xfrm>
            <a:off x="2032566" y="3681713"/>
            <a:ext cx="1439818" cy="461665"/>
          </a:xfrm>
          <a:prstGeom prst="rect">
            <a:avLst/>
          </a:prstGeom>
          <a:noFill/>
        </p:spPr>
        <p:txBody>
          <a:bodyPr wrap="none" rtlCol="0">
            <a:spAutoFit/>
          </a:bodyPr>
          <a:lstStyle/>
          <a:p>
            <a:r>
              <a:rPr lang="vi-VN" sz="2300" b="1" dirty="0">
                <a:effectLst/>
                <a:latin typeface="+mj-lt"/>
                <a:ea typeface="DengXian" panose="02010600030101010101" pitchFamily="2" charset="-122"/>
                <a:cs typeface="Mangal" panose="02040503050203030202" pitchFamily="18" charset="0"/>
              </a:rPr>
              <a:t>Ứng dụng</a:t>
            </a:r>
            <a:endParaRPr lang="en-US" sz="2300" dirty="0">
              <a:latin typeface="+mj-lt"/>
            </a:endParaRPr>
          </a:p>
        </p:txBody>
      </p:sp>
      <p:sp>
        <p:nvSpPr>
          <p:cNvPr id="20" name="TextBox 19">
            <a:extLst>
              <a:ext uri="{FF2B5EF4-FFF2-40B4-BE49-F238E27FC236}">
                <a16:creationId xmlns:a16="http://schemas.microsoft.com/office/drawing/2014/main" id="{36CBE9A8-4825-484B-A690-25669720E79D}"/>
              </a:ext>
            </a:extLst>
          </p:cNvPr>
          <p:cNvSpPr txBox="1"/>
          <p:nvPr/>
        </p:nvSpPr>
        <p:spPr>
          <a:xfrm>
            <a:off x="5563540" y="4332157"/>
            <a:ext cx="1757212" cy="445122"/>
          </a:xfrm>
          <a:prstGeom prst="rect">
            <a:avLst/>
          </a:prstGeom>
          <a:noFill/>
        </p:spPr>
        <p:txBody>
          <a:bodyPr wrap="none" rtlCol="0">
            <a:spAutoFit/>
          </a:bodyPr>
          <a:lstStyle/>
          <a:p>
            <a:pPr>
              <a:lnSpc>
                <a:spcPct val="107000"/>
              </a:lnSpc>
              <a:spcAft>
                <a:spcPts val="800"/>
              </a:spcAft>
            </a:pPr>
            <a:r>
              <a:rPr lang="vi-VN" sz="2300" b="1" dirty="0">
                <a:latin typeface="+mj-lt"/>
                <a:ea typeface="DengXian" panose="02010600030101010101" pitchFamily="2" charset="-122"/>
                <a:cs typeface="Mangal" panose="02040503050203030202" pitchFamily="18" charset="0"/>
              </a:rPr>
              <a:t>Cách cài đặt</a:t>
            </a:r>
            <a:endParaRPr lang="en-US" sz="2300" b="1" dirty="0">
              <a:latin typeface="+mj-lt"/>
              <a:ea typeface="DengXian" panose="02010600030101010101" pitchFamily="2" charset="-122"/>
              <a:cs typeface="Mangal" panose="02040503050203030202" pitchFamily="18" charset="0"/>
            </a:endParaRPr>
          </a:p>
        </p:txBody>
      </p:sp>
      <p:sp>
        <p:nvSpPr>
          <p:cNvPr id="38" name="Arrow: Bent 37">
            <a:extLst>
              <a:ext uri="{FF2B5EF4-FFF2-40B4-BE49-F238E27FC236}">
                <a16:creationId xmlns:a16="http://schemas.microsoft.com/office/drawing/2014/main" id="{FE11CBD7-2F6E-4150-9BB4-F94E647EBA08}"/>
              </a:ext>
            </a:extLst>
          </p:cNvPr>
          <p:cNvSpPr/>
          <p:nvPr/>
        </p:nvSpPr>
        <p:spPr>
          <a:xfrm rot="5400000">
            <a:off x="4104938" y="1177041"/>
            <a:ext cx="813816" cy="868680"/>
          </a:xfrm>
          <a:prstGeom prst="bentArrow">
            <a:avLst>
              <a:gd name="adj1" fmla="val 25000"/>
              <a:gd name="adj2" fmla="val 25000"/>
              <a:gd name="adj3" fmla="val 34656"/>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Bent-Up 38">
            <a:extLst>
              <a:ext uri="{FF2B5EF4-FFF2-40B4-BE49-F238E27FC236}">
                <a16:creationId xmlns:a16="http://schemas.microsoft.com/office/drawing/2014/main" id="{BB2B2634-1738-41BC-B119-4644D6957604}"/>
              </a:ext>
            </a:extLst>
          </p:cNvPr>
          <p:cNvSpPr/>
          <p:nvPr/>
        </p:nvSpPr>
        <p:spPr>
          <a:xfrm rot="10800000">
            <a:off x="2204644" y="2487844"/>
            <a:ext cx="850392" cy="731520"/>
          </a:xfrm>
          <a:prstGeom prst="bentUpArrow">
            <a:avLst>
              <a:gd name="adj1" fmla="val 25000"/>
              <a:gd name="adj2" fmla="val 25000"/>
              <a:gd name="adj3" fmla="val 35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1EDA009-5834-4E4E-8F9B-C8D7FE6C3F02}"/>
              </a:ext>
            </a:extLst>
          </p:cNvPr>
          <p:cNvSpPr/>
          <p:nvPr/>
        </p:nvSpPr>
        <p:spPr>
          <a:xfrm rot="1479607">
            <a:off x="4002374" y="400986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0" name="Google Shape;300;p17"/>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Picture 2" descr="A picture containing text&#10;&#10;Description automatically generated">
            <a:extLst>
              <a:ext uri="{FF2B5EF4-FFF2-40B4-BE49-F238E27FC236}">
                <a16:creationId xmlns:a16="http://schemas.microsoft.com/office/drawing/2014/main" id="{D753B63D-6EF5-455D-8EE5-791B955D1C59}"/>
              </a:ext>
            </a:extLst>
          </p:cNvPr>
          <p:cNvPicPr>
            <a:picLocks noChangeAspect="1"/>
          </p:cNvPicPr>
          <p:nvPr/>
        </p:nvPicPr>
        <p:blipFill>
          <a:blip r:embed="rId3"/>
          <a:stretch>
            <a:fillRect/>
          </a:stretch>
        </p:blipFill>
        <p:spPr>
          <a:xfrm>
            <a:off x="5550693" y="2002387"/>
            <a:ext cx="2377959" cy="4226962"/>
          </a:xfrm>
          <a:prstGeom prst="rect">
            <a:avLst/>
          </a:prstGeom>
        </p:spPr>
      </p:pic>
      <p:sp>
        <p:nvSpPr>
          <p:cNvPr id="4" name="TextBox 3">
            <a:extLst>
              <a:ext uri="{FF2B5EF4-FFF2-40B4-BE49-F238E27FC236}">
                <a16:creationId xmlns:a16="http://schemas.microsoft.com/office/drawing/2014/main" id="{42C49455-2739-4499-9B8B-668BA2823E9A}"/>
              </a:ext>
            </a:extLst>
          </p:cNvPr>
          <p:cNvSpPr txBox="1"/>
          <p:nvPr/>
        </p:nvSpPr>
        <p:spPr>
          <a:xfrm>
            <a:off x="296942" y="221457"/>
            <a:ext cx="3774995" cy="800219"/>
          </a:xfrm>
          <a:prstGeom prst="rect">
            <a:avLst/>
          </a:prstGeom>
          <a:noFill/>
        </p:spPr>
        <p:txBody>
          <a:bodyPr wrap="square" rtlCol="0">
            <a:spAutoFit/>
          </a:bodyPr>
          <a:lstStyle/>
          <a:p>
            <a:r>
              <a:rPr lang="vi-VN" sz="3200" b="1" dirty="0">
                <a:solidFill>
                  <a:schemeClr val="accent2">
                    <a:lumMod val="75000"/>
                  </a:schemeClr>
                </a:solidFill>
                <a:latin typeface="+mj-lt"/>
              </a:rPr>
              <a:t>NODE JS LÀ GÌ ?</a:t>
            </a:r>
          </a:p>
          <a:p>
            <a:endParaRPr lang="en-US" dirty="0"/>
          </a:p>
        </p:txBody>
      </p:sp>
      <p:sp>
        <p:nvSpPr>
          <p:cNvPr id="9" name="TextBox 8">
            <a:extLst>
              <a:ext uri="{FF2B5EF4-FFF2-40B4-BE49-F238E27FC236}">
                <a16:creationId xmlns:a16="http://schemas.microsoft.com/office/drawing/2014/main" id="{60E5FFB8-BE17-4E83-8309-2784F9966A25}"/>
              </a:ext>
            </a:extLst>
          </p:cNvPr>
          <p:cNvSpPr txBox="1"/>
          <p:nvPr/>
        </p:nvSpPr>
        <p:spPr>
          <a:xfrm>
            <a:off x="232650" y="959193"/>
            <a:ext cx="5186363" cy="3607206"/>
          </a:xfrm>
          <a:prstGeom prst="rect">
            <a:avLst/>
          </a:prstGeom>
          <a:noFill/>
        </p:spPr>
        <p:txBody>
          <a:bodyPr wrap="square">
            <a:spAutoFit/>
          </a:bodyPr>
          <a:lstStyle/>
          <a:p>
            <a:pPr marL="285750" marR="0" indent="-285750">
              <a:lnSpc>
                <a:spcPct val="107000"/>
              </a:lnSpc>
              <a:spcBef>
                <a:spcPts val="0"/>
              </a:spcBef>
              <a:spcAft>
                <a:spcPts val="3600"/>
              </a:spcAft>
              <a:buFont typeface="Arial" panose="020B0604020202020204" pitchFamily="34" charset="0"/>
              <a:buChar char="•"/>
            </a:pPr>
            <a:r>
              <a:rPr lang="vi-VN" sz="1600" dirty="0">
                <a:effectLst/>
                <a:latin typeface="Calibri" panose="020F0502020204030204" pitchFamily="34" charset="0"/>
                <a:ea typeface="DengXian" panose="02010600030101010101" pitchFamily="2" charset="-122"/>
                <a:cs typeface="Mangal" panose="02040503050203030202" pitchFamily="18" charset="0"/>
              </a:rPr>
              <a:t> </a:t>
            </a:r>
            <a:r>
              <a:rPr lang="vi-VN" sz="1600" dirty="0">
                <a:effectLst/>
                <a:latin typeface="+mj-lt"/>
                <a:ea typeface="DengXian" panose="02010600030101010101" pitchFamily="2" charset="-122"/>
                <a:cs typeface="Mangal" panose="02040503050203030202" pitchFamily="18" charset="0"/>
              </a:rPr>
              <a:t>NodeJS là một nền tảng được xây dựng trên “V8 Javascript engine” được viết bằng c++ và Javascript.</a:t>
            </a:r>
            <a:r>
              <a:rPr lang="en-US" sz="1600" dirty="0" err="1">
                <a:effectLst/>
                <a:latin typeface="+mj-lt"/>
                <a:ea typeface="DengXian" panose="02010600030101010101" pitchFamily="2" charset="-122"/>
                <a:cs typeface="Mangal" panose="02040503050203030202" pitchFamily="18" charset="0"/>
              </a:rPr>
              <a:t>Nền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tảng</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này</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được</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phát</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triển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bởi</a:t>
            </a:r>
            <a:r>
              <a:rPr lang="en-US" sz="1600" dirty="0">
                <a:effectLst/>
                <a:latin typeface="+mj-lt"/>
                <a:ea typeface="DengXian" panose="02010600030101010101" pitchFamily="2" charset="-122"/>
                <a:cs typeface="Mangal" panose="02040503050203030202" pitchFamily="18" charset="0"/>
              </a:rPr>
              <a:t> Ryan </a:t>
            </a:r>
            <a:r>
              <a:rPr lang="en-US" sz="1600" dirty="0" err="1">
                <a:effectLst/>
                <a:latin typeface="+mj-lt"/>
                <a:ea typeface="DengXian" panose="02010600030101010101" pitchFamily="2" charset="-122"/>
                <a:cs typeface="Mangal" panose="02040503050203030202" pitchFamily="18" charset="0"/>
              </a:rPr>
              <a:t>Lienhart</a:t>
            </a:r>
            <a:r>
              <a:rPr lang="en-US" sz="1600" dirty="0">
                <a:effectLst/>
                <a:latin typeface="+mj-lt"/>
                <a:ea typeface="DengXian" panose="02010600030101010101" pitchFamily="2" charset="-122"/>
                <a:cs typeface="Mangal" panose="02040503050203030202" pitchFamily="18" charset="0"/>
              </a:rPr>
              <a:t> Dahl </a:t>
            </a:r>
            <a:r>
              <a:rPr lang="en-US" sz="1600" dirty="0" err="1">
                <a:effectLst/>
                <a:latin typeface="+mj-lt"/>
                <a:ea typeface="DengXian" panose="02010600030101010101" pitchFamily="2" charset="-122"/>
                <a:cs typeface="Mangal" panose="02040503050203030202" pitchFamily="18" charset="0"/>
              </a:rPr>
              <a:t>vào</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năm</a:t>
            </a:r>
            <a:r>
              <a:rPr lang="en-US" sz="1600" dirty="0">
                <a:effectLst/>
                <a:latin typeface="+mj-lt"/>
                <a:ea typeface="DengXian" panose="02010600030101010101" pitchFamily="2" charset="-122"/>
                <a:cs typeface="Mangal" panose="02040503050203030202" pitchFamily="18" charset="0"/>
              </a:rPr>
              <a:t> 2009.</a:t>
            </a:r>
            <a:endParaRPr lang="vi-VN" sz="1600" dirty="0">
              <a:effectLst/>
              <a:latin typeface="+mj-lt"/>
              <a:ea typeface="DengXian" panose="02010600030101010101" pitchFamily="2" charset="-122"/>
              <a:cs typeface="Mangal" panose="02040503050203030202" pitchFamily="18" charset="0"/>
            </a:endParaRPr>
          </a:p>
          <a:p>
            <a:pPr marL="285750" indent="-285750">
              <a:lnSpc>
                <a:spcPct val="107000"/>
              </a:lnSpc>
              <a:spcAft>
                <a:spcPts val="3600"/>
              </a:spcAft>
              <a:buFont typeface="Arial" panose="020B0604020202020204" pitchFamily="34" charset="0"/>
              <a:buChar char="•"/>
            </a:pPr>
            <a:r>
              <a:rPr lang="en-US" sz="1600" dirty="0">
                <a:effectLst/>
                <a:latin typeface="+mj-lt"/>
                <a:ea typeface="DengXian" panose="02010600030101010101" pitchFamily="2" charset="-122"/>
                <a:cs typeface="Mangal" panose="02040503050203030202" pitchFamily="18" charset="0"/>
              </a:rPr>
              <a:t>Node.js ra </a:t>
            </a:r>
            <a:r>
              <a:rPr lang="en-US" sz="1600" dirty="0" err="1">
                <a:effectLst/>
                <a:latin typeface="+mj-lt"/>
                <a:ea typeface="DengXian" panose="02010600030101010101" pitchFamily="2" charset="-122"/>
                <a:cs typeface="Mangal" panose="02040503050203030202" pitchFamily="18" charset="0"/>
              </a:rPr>
              <a:t>đời</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khi</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các</a:t>
            </a:r>
            <a:r>
              <a:rPr lang="en-US" sz="1600" dirty="0">
                <a:effectLst/>
                <a:latin typeface="+mj-lt"/>
                <a:ea typeface="DengXian" panose="02010600030101010101" pitchFamily="2" charset="-122"/>
                <a:cs typeface="Mangal" panose="02040503050203030202" pitchFamily="18" charset="0"/>
              </a:rPr>
              <a:t> developer </a:t>
            </a:r>
            <a:r>
              <a:rPr lang="en-US" sz="1600" dirty="0" err="1">
                <a:effectLst/>
                <a:latin typeface="+mj-lt"/>
                <a:ea typeface="DengXian" panose="02010600030101010101" pitchFamily="2" charset="-122"/>
                <a:cs typeface="Mangal" panose="02040503050203030202" pitchFamily="18" charset="0"/>
              </a:rPr>
              <a:t>đời</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đầu</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của</a:t>
            </a:r>
            <a:r>
              <a:rPr lang="en-US" sz="1600" dirty="0">
                <a:effectLst/>
                <a:latin typeface="+mj-lt"/>
                <a:ea typeface="DengXian" panose="02010600030101010101" pitchFamily="2" charset="-122"/>
                <a:cs typeface="Mangal" panose="02040503050203030202" pitchFamily="18" charset="0"/>
              </a:rPr>
              <a:t> JavaScript </a:t>
            </a:r>
            <a:r>
              <a:rPr lang="en-US" sz="1600" dirty="0" err="1">
                <a:effectLst/>
                <a:latin typeface="+mj-lt"/>
                <a:ea typeface="DengXian" panose="02010600030101010101" pitchFamily="2" charset="-122"/>
                <a:cs typeface="Mangal" panose="02040503050203030202" pitchFamily="18" charset="0"/>
              </a:rPr>
              <a:t>mở</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rộng</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nó</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từ</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một</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thứ</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bạn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chỉ</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chạy</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được</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trên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trình</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duyệt</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thành</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một</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thứ</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bạn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có</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thể</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chạy</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trên</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máy</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của</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mình</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dưới</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dạng</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ứng</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dụng</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độc</a:t>
            </a:r>
            <a:r>
              <a:rPr lang="en-US" sz="1600" dirty="0">
                <a:effectLst/>
                <a:latin typeface="+mj-lt"/>
                <a:ea typeface="DengXian" panose="02010600030101010101" pitchFamily="2" charset="-122"/>
                <a:cs typeface="Mangal" panose="02040503050203030202" pitchFamily="18" charset="0"/>
              </a:rPr>
              <a:t> </a:t>
            </a:r>
            <a:r>
              <a:rPr lang="en-US" sz="1600" dirty="0" err="1">
                <a:effectLst/>
                <a:latin typeface="+mj-lt"/>
                <a:ea typeface="DengXian" panose="02010600030101010101" pitchFamily="2" charset="-122"/>
                <a:cs typeface="Mangal" panose="02040503050203030202" pitchFamily="18" charset="0"/>
              </a:rPr>
              <a:t>lập</a:t>
            </a:r>
            <a:r>
              <a:rPr lang="en-US" sz="1600" dirty="0">
                <a:effectLst/>
                <a:latin typeface="+mj-lt"/>
                <a:ea typeface="DengXian" panose="02010600030101010101" pitchFamily="2" charset="-122"/>
                <a:cs typeface="Mangal" panose="02040503050203030202" pitchFamily="18" charset="0"/>
              </a:rPr>
              <a:t>.</a:t>
            </a:r>
          </a:p>
          <a:p>
            <a:pPr marR="0">
              <a:lnSpc>
                <a:spcPct val="107000"/>
              </a:lnSpc>
              <a:spcBef>
                <a:spcPts val="0"/>
              </a:spcBef>
              <a:spcAft>
                <a:spcPts val="800"/>
              </a:spcAft>
            </a:pPr>
            <a:endParaRPr lang="en-US" sz="1400" dirty="0">
              <a:effectLst/>
              <a:latin typeface="Calibri" panose="020F0502020204030204" pitchFamily="34" charset="0"/>
              <a:ea typeface="DengXian" panose="02010600030101010101" pitchFamily="2" charset="-122"/>
              <a:cs typeface="Mangal" panose="02040503050203030202"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20"/>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 name="Text Placeholder 2">
            <a:extLst>
              <a:ext uri="{FF2B5EF4-FFF2-40B4-BE49-F238E27FC236}">
                <a16:creationId xmlns:a16="http://schemas.microsoft.com/office/drawing/2014/main" id="{6A0967B9-2BF3-4409-9D43-8FC0E857300B}"/>
              </a:ext>
            </a:extLst>
          </p:cNvPr>
          <p:cNvSpPr>
            <a:spLocks noGrp="1"/>
          </p:cNvSpPr>
          <p:nvPr>
            <p:ph type="body" idx="1"/>
          </p:nvPr>
        </p:nvSpPr>
        <p:spPr>
          <a:xfrm>
            <a:off x="1063410" y="593570"/>
            <a:ext cx="4617427" cy="3635531"/>
          </a:xfrm>
        </p:spPr>
        <p:txBody>
          <a:bodyPr/>
          <a:lstStyle/>
          <a:p>
            <a:pPr>
              <a:spcBef>
                <a:spcPts val="1200"/>
              </a:spcBef>
              <a:buClrTx/>
              <a:buFont typeface="Arial" panose="020B0604020202020204" pitchFamily="34" charset="0"/>
              <a:buChar char="•"/>
            </a:pP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Chính</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vì</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vậy</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NodeJS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tương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đối</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gọn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nhẹ</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hiệu</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quả</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và</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là</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công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cụ</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hoàn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hảo</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dành</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mọi</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ứng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dụng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chuyên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sâu</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về</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dữ</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liệu</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dựa</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theo</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khoảng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thời</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gian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thực</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khi</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chạy</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trên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những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thiết</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bị</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phân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tán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NodeJs</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thường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xuyên</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được</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dùng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cho</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mục</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đích</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xây</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dựng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một</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số</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ứng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dụng</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như</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Ad Server, </a:t>
            </a:r>
            <a:r>
              <a:rPr lang="en-US" sz="1800" dirty="0" err="1">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Websocket</a:t>
            </a:r>
            <a:r>
              <a:rPr lang="en-US" sz="1800" dirty="0">
                <a:solidFill>
                  <a:schemeClr val="tx2">
                    <a:lumMod val="10000"/>
                  </a:schemeClr>
                </a:solidFill>
                <a:effectLst/>
                <a:latin typeface="Times New Roman" panose="02020603050405020304" pitchFamily="18" charset="0"/>
                <a:ea typeface="DengXian" panose="02010600030101010101" pitchFamily="2" charset="-122"/>
                <a:cs typeface="Times New Roman" panose="02020603050405020304" pitchFamily="18" charset="0"/>
              </a:rPr>
              <a:t> server, Fast File Upload Client, RESTful API, Cloud Services, Any Real-time Data Application.</a:t>
            </a:r>
          </a:p>
          <a:p>
            <a:pPr>
              <a:spcBef>
                <a:spcPts val="1200"/>
              </a:spcBef>
            </a:pPr>
            <a:endParaRPr lang="en-US" dirty="0"/>
          </a:p>
        </p:txBody>
      </p:sp>
      <p:pic>
        <p:nvPicPr>
          <p:cNvPr id="7" name="Picture 6" descr="Logo&#10;&#10;Description automatically generated">
            <a:extLst>
              <a:ext uri="{FF2B5EF4-FFF2-40B4-BE49-F238E27FC236}">
                <a16:creationId xmlns:a16="http://schemas.microsoft.com/office/drawing/2014/main" id="{23C40554-00A6-446A-97BE-6DCD193895DA}"/>
              </a:ext>
            </a:extLst>
          </p:cNvPr>
          <p:cNvPicPr>
            <a:picLocks noChangeAspect="1"/>
          </p:cNvPicPr>
          <p:nvPr/>
        </p:nvPicPr>
        <p:blipFill>
          <a:blip r:embed="rId3"/>
          <a:stretch>
            <a:fillRect/>
          </a:stretch>
        </p:blipFill>
        <p:spPr>
          <a:xfrm>
            <a:off x="5598915" y="1355525"/>
            <a:ext cx="1598610" cy="1694855"/>
          </a:xfrm>
          <a:prstGeom prst="rect">
            <a:avLst/>
          </a:prstGeom>
        </p:spPr>
      </p:pic>
      <p:pic>
        <p:nvPicPr>
          <p:cNvPr id="4" name="Picture 3" descr="Logo&#10;&#10;Description automatically generated">
            <a:extLst>
              <a:ext uri="{FF2B5EF4-FFF2-40B4-BE49-F238E27FC236}">
                <a16:creationId xmlns:a16="http://schemas.microsoft.com/office/drawing/2014/main" id="{8FAEBDBE-DCA2-466A-886A-6DFA50BE7239}"/>
              </a:ext>
            </a:extLst>
          </p:cNvPr>
          <p:cNvPicPr>
            <a:picLocks noChangeAspect="1"/>
          </p:cNvPicPr>
          <p:nvPr/>
        </p:nvPicPr>
        <p:blipFill>
          <a:blip r:embed="rId4"/>
          <a:stretch>
            <a:fillRect/>
          </a:stretch>
        </p:blipFill>
        <p:spPr>
          <a:xfrm>
            <a:off x="-603297" y="982585"/>
            <a:ext cx="2689303" cy="2689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6" name="Google Shape;356;p22"/>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808D6379-B621-4246-A056-54F33751E039}"/>
              </a:ext>
            </a:extLst>
          </p:cNvPr>
          <p:cNvSpPr txBox="1"/>
          <p:nvPr/>
        </p:nvSpPr>
        <p:spPr>
          <a:xfrm>
            <a:off x="1314449" y="181302"/>
            <a:ext cx="4993482" cy="492443"/>
          </a:xfrm>
          <a:prstGeom prst="rect">
            <a:avLst/>
          </a:prstGeom>
          <a:noFill/>
        </p:spPr>
        <p:txBody>
          <a:bodyPr wrap="square" rtlCol="0">
            <a:spAutoFit/>
          </a:bodyPr>
          <a:lstStyle/>
          <a:p>
            <a:r>
              <a:rPr lang="vi-VN" sz="2600" b="1" dirty="0">
                <a:solidFill>
                  <a:schemeClr val="accent1">
                    <a:lumMod val="75000"/>
                  </a:schemeClr>
                </a:solidFill>
                <a:latin typeface="+mj-lt"/>
              </a:rPr>
              <a:t>NHỮNG ĐẶC ĐIỂM NỔI BẬT</a:t>
            </a:r>
            <a:endParaRPr lang="en-US" sz="2600" b="1" dirty="0">
              <a:solidFill>
                <a:schemeClr val="accent1">
                  <a:lumMod val="75000"/>
                </a:schemeClr>
              </a:solidFill>
              <a:latin typeface="+mj-lt"/>
            </a:endParaRPr>
          </a:p>
        </p:txBody>
      </p:sp>
      <p:pic>
        <p:nvPicPr>
          <p:cNvPr id="4" name="Picture 3" descr="A picture containing text&#10;&#10;Description automatically generated">
            <a:extLst>
              <a:ext uri="{FF2B5EF4-FFF2-40B4-BE49-F238E27FC236}">
                <a16:creationId xmlns:a16="http://schemas.microsoft.com/office/drawing/2014/main" id="{BBACBD90-1B6E-4539-A68F-40DC16A0E50B}"/>
              </a:ext>
            </a:extLst>
          </p:cNvPr>
          <p:cNvPicPr>
            <a:picLocks noChangeAspect="1"/>
          </p:cNvPicPr>
          <p:nvPr/>
        </p:nvPicPr>
        <p:blipFill>
          <a:blip r:embed="rId3"/>
          <a:stretch>
            <a:fillRect/>
          </a:stretch>
        </p:blipFill>
        <p:spPr>
          <a:xfrm>
            <a:off x="0" y="442912"/>
            <a:ext cx="1957182" cy="3479006"/>
          </a:xfrm>
          <a:prstGeom prst="rect">
            <a:avLst/>
          </a:prstGeom>
        </p:spPr>
      </p:pic>
      <p:sp>
        <p:nvSpPr>
          <p:cNvPr id="8" name="TextBox 7">
            <a:extLst>
              <a:ext uri="{FF2B5EF4-FFF2-40B4-BE49-F238E27FC236}">
                <a16:creationId xmlns:a16="http://schemas.microsoft.com/office/drawing/2014/main" id="{6261A75C-243A-4EB6-8A76-AA195A5F6E21}"/>
              </a:ext>
            </a:extLst>
          </p:cNvPr>
          <p:cNvSpPr txBox="1"/>
          <p:nvPr/>
        </p:nvSpPr>
        <p:spPr>
          <a:xfrm>
            <a:off x="2043112" y="1201107"/>
            <a:ext cx="4572000" cy="2841932"/>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vi-VN" sz="1800" dirty="0">
                <a:effectLst/>
                <a:latin typeface="+mj-lt"/>
                <a:ea typeface="DengXian" panose="02010600030101010101" pitchFamily="2" charset="-122"/>
                <a:cs typeface="Mangal" panose="02040503050203030202" pitchFamily="18" charset="0"/>
              </a:rPr>
              <a:t>NodeJS là một Platform mà không phải là một Framework mà. Chính vì vậy, nó cho phép chúng ta có thể xây dựng cho các website một cách độc lập và nhanh chóng hơn.</a:t>
            </a:r>
          </a:p>
          <a:p>
            <a:pPr marL="285750" indent="-285750">
              <a:lnSpc>
                <a:spcPct val="107000"/>
              </a:lnSpc>
              <a:spcAft>
                <a:spcPts val="800"/>
              </a:spcAft>
              <a:buFont typeface="Arial" panose="020B0604020202020204" pitchFamily="34" charset="0"/>
              <a:buChar char="•"/>
            </a:pPr>
            <a:r>
              <a:rPr lang="vi-VN" sz="1800" dirty="0">
                <a:effectLst/>
                <a:latin typeface="+mj-lt"/>
                <a:ea typeface="DengXian" panose="02010600030101010101" pitchFamily="2" charset="-122"/>
                <a:cs typeface="Mangal" panose="02040503050203030202" pitchFamily="18" charset="0"/>
              </a:rPr>
              <a:t>NodeJS thường sẽ chạy trên đa nền tảng phía Server nên nó có thể thực hiện chạy ở bất kỳ các máy như: Mac – Window – Linux.</a:t>
            </a:r>
            <a:endParaRPr lang="en-US" sz="1800" dirty="0">
              <a:effectLst/>
              <a:latin typeface="+mj-lt"/>
              <a:ea typeface="DengXian" panose="02010600030101010101" pitchFamily="2" charset="-122"/>
              <a:cs typeface="Mangal" panose="02040503050203030202"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5" name="Google Shape;365;p23"/>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6" name="TextBox 15">
            <a:extLst>
              <a:ext uri="{FF2B5EF4-FFF2-40B4-BE49-F238E27FC236}">
                <a16:creationId xmlns:a16="http://schemas.microsoft.com/office/drawing/2014/main" id="{9CADAFD3-4679-49E7-9543-9A508FF6E4C1}"/>
              </a:ext>
            </a:extLst>
          </p:cNvPr>
          <p:cNvSpPr txBox="1"/>
          <p:nvPr/>
        </p:nvSpPr>
        <p:spPr>
          <a:xfrm>
            <a:off x="1529714" y="669251"/>
            <a:ext cx="4425378" cy="1234697"/>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vi-VN" dirty="0">
                <a:effectLst/>
                <a:latin typeface="+mj-lt"/>
                <a:ea typeface="DengXian" panose="02010600030101010101" pitchFamily="2" charset="-122"/>
                <a:cs typeface="Mangal" panose="02040503050203030202" pitchFamily="18" charset="0"/>
              </a:rPr>
              <a:t>NodeJS không được xem là một ngôn ngữ lập trình, nên những người mới bắt đầu làm quen với NodeJS thì không thể học ngay được nếu như không nắm chắc kiến thức lập trình căn bản như: các giao thức, Javascript,…</a:t>
            </a:r>
          </a:p>
        </p:txBody>
      </p:sp>
      <p:pic>
        <p:nvPicPr>
          <p:cNvPr id="3" name="Picture 2" descr="Logo&#10;&#10;Description automatically generated">
            <a:extLst>
              <a:ext uri="{FF2B5EF4-FFF2-40B4-BE49-F238E27FC236}">
                <a16:creationId xmlns:a16="http://schemas.microsoft.com/office/drawing/2014/main" id="{A74231B5-19A9-4C0F-8F5E-B74AB121C304}"/>
              </a:ext>
            </a:extLst>
          </p:cNvPr>
          <p:cNvPicPr>
            <a:picLocks noChangeAspect="1"/>
          </p:cNvPicPr>
          <p:nvPr/>
        </p:nvPicPr>
        <p:blipFill>
          <a:blip r:embed="rId3"/>
          <a:stretch>
            <a:fillRect/>
          </a:stretch>
        </p:blipFill>
        <p:spPr>
          <a:xfrm>
            <a:off x="-53402" y="765568"/>
            <a:ext cx="1798677" cy="1885211"/>
          </a:xfrm>
          <a:prstGeom prst="rect">
            <a:avLst/>
          </a:prstGeom>
        </p:spPr>
      </p:pic>
      <p:sp>
        <p:nvSpPr>
          <p:cNvPr id="7" name="TextBox 6">
            <a:extLst>
              <a:ext uri="{FF2B5EF4-FFF2-40B4-BE49-F238E27FC236}">
                <a16:creationId xmlns:a16="http://schemas.microsoft.com/office/drawing/2014/main" id="{8575C447-AB9B-4B80-8DB8-75C5731B2393}"/>
              </a:ext>
            </a:extLst>
          </p:cNvPr>
          <p:cNvSpPr txBox="1"/>
          <p:nvPr/>
        </p:nvSpPr>
        <p:spPr>
          <a:xfrm>
            <a:off x="1308406" y="3020441"/>
            <a:ext cx="4572000" cy="1234697"/>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vi-VN" sz="1400" dirty="0">
                <a:effectLst/>
                <a:latin typeface="+mj-lt"/>
                <a:ea typeface="DengXian" panose="02010600030101010101" pitchFamily="2" charset="-122"/>
                <a:cs typeface="Mangal" panose="02040503050203030202" pitchFamily="18" charset="0"/>
              </a:rPr>
              <a:t>Phần core của NodeJS thường được biết bằng ngôn ngữ C++ nên nó hiệu năng cung như tốc độ xử lý tương đối cao. Nhờ vậy, hầu hết các ứng dụng NodeJS đều có khả năng đáp ứng được thời gian thực chạy trên đa nền tảng, đa thiết bị,…</a:t>
            </a:r>
            <a:endParaRPr lang="en-US" sz="1400" dirty="0">
              <a:effectLst/>
              <a:latin typeface="+mj-lt"/>
              <a:ea typeface="DengXian" panose="02010600030101010101" pitchFamily="2" charset="-122"/>
              <a:cs typeface="Mangal" panose="02040503050203030202" pitchFamily="18" charset="0"/>
            </a:endParaRPr>
          </a:p>
        </p:txBody>
      </p:sp>
      <p:pic>
        <p:nvPicPr>
          <p:cNvPr id="6" name="Picture 5" descr="A person in a garment&#10;&#10;Description automatically generated with medium confidence">
            <a:extLst>
              <a:ext uri="{FF2B5EF4-FFF2-40B4-BE49-F238E27FC236}">
                <a16:creationId xmlns:a16="http://schemas.microsoft.com/office/drawing/2014/main" id="{62E08ABD-C0F0-498F-BFA2-8406B60AF205}"/>
              </a:ext>
            </a:extLst>
          </p:cNvPr>
          <p:cNvPicPr>
            <a:picLocks noChangeAspect="1"/>
          </p:cNvPicPr>
          <p:nvPr/>
        </p:nvPicPr>
        <p:blipFill>
          <a:blip r:embed="rId4"/>
          <a:stretch>
            <a:fillRect/>
          </a:stretch>
        </p:blipFill>
        <p:spPr>
          <a:xfrm>
            <a:off x="5443537" y="2650779"/>
            <a:ext cx="2582499" cy="25824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26"/>
          <p:cNvSpPr txBox="1">
            <a:spLocks noGrp="1"/>
          </p:cNvSpPr>
          <p:nvPr>
            <p:ph type="title"/>
          </p:nvPr>
        </p:nvSpPr>
        <p:spPr>
          <a:xfrm>
            <a:off x="1678168" y="889894"/>
            <a:ext cx="4115400" cy="621900"/>
          </a:xfrm>
          <a:prstGeom prst="rect">
            <a:avLst/>
          </a:prstGeom>
        </p:spPr>
        <p:txBody>
          <a:bodyPr spcFirstLastPara="1" wrap="square" lIns="91425" tIns="91425" rIns="91425" bIns="91425" anchor="b" anchorCtr="0">
            <a:noAutofit/>
          </a:bodyPr>
          <a:lstStyle/>
          <a:p>
            <a:r>
              <a:rPr lang="vi-VN" sz="1800" dirty="0">
                <a:effectLst/>
                <a:latin typeface="+mj-lt"/>
                <a:ea typeface="DengXian" panose="02010600030101010101" pitchFamily="2" charset="-122"/>
                <a:cs typeface="Mangal" panose="02040503050203030202" pitchFamily="18" charset="0"/>
              </a:rPr>
              <a:t>NodeJS được xem là một máy chủ đơn luồng và không có khả năng hỗ trợ đa luồng.</a:t>
            </a:r>
            <a:br>
              <a:rPr lang="en-US" sz="1800" dirty="0">
                <a:effectLst/>
                <a:latin typeface="+mj-lt"/>
                <a:ea typeface="DengXian" panose="02010600030101010101" pitchFamily="2" charset="-122"/>
                <a:cs typeface="Mangal" panose="02040503050203030202" pitchFamily="18" charset="0"/>
              </a:rPr>
            </a:br>
            <a:endParaRPr dirty="0">
              <a:latin typeface="+mj-lt"/>
            </a:endParaRPr>
          </a:p>
        </p:txBody>
      </p:sp>
      <p:sp>
        <p:nvSpPr>
          <p:cNvPr id="388" name="Google Shape;388;p26"/>
          <p:cNvSpPr txBox="1">
            <a:spLocks noGrp="1"/>
          </p:cNvSpPr>
          <p:nvPr>
            <p:ph type="sldNum" idx="12"/>
          </p:nvPr>
        </p:nvSpPr>
        <p:spPr>
          <a:xfrm>
            <a:off x="1"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1" name="TextBox 10">
            <a:extLst>
              <a:ext uri="{FF2B5EF4-FFF2-40B4-BE49-F238E27FC236}">
                <a16:creationId xmlns:a16="http://schemas.microsoft.com/office/drawing/2014/main" id="{168C3AFB-AB11-4988-A878-74BA7B91EADC}"/>
              </a:ext>
            </a:extLst>
          </p:cNvPr>
          <p:cNvSpPr txBox="1"/>
          <p:nvPr/>
        </p:nvSpPr>
        <p:spPr>
          <a:xfrm>
            <a:off x="1691699" y="1254385"/>
            <a:ext cx="4572000" cy="1234697"/>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Như đã chia sẻ phía trên, NodeJS là một trong những thành  phần quan trọng để xây dựng các ứng dụng realtime. Chính vì vậy, lập trình viên cần phải biết được các ứng dụng của  NodeJS để việc áp dụng sẽ được đơn giản hóa. Hãy cùng ITNavi tìm hiểu ngay các ứng dụng của NodeJS nào:</a:t>
            </a:r>
            <a:endParaRPr lang="en-US" sz="1400" dirty="0">
              <a:effectLst/>
              <a:latin typeface="+mj-lt"/>
              <a:ea typeface="DengXian" panose="02010600030101010101" pitchFamily="2" charset="-122"/>
              <a:cs typeface="Mangal" panose="02040503050203030202" pitchFamily="18" charset="0"/>
            </a:endParaRPr>
          </a:p>
        </p:txBody>
      </p:sp>
      <p:sp>
        <p:nvSpPr>
          <p:cNvPr id="13" name="TextBox 12">
            <a:extLst>
              <a:ext uri="{FF2B5EF4-FFF2-40B4-BE49-F238E27FC236}">
                <a16:creationId xmlns:a16="http://schemas.microsoft.com/office/drawing/2014/main" id="{8FB6E4F0-6E9C-470F-8137-F0963007ABBF}"/>
              </a:ext>
            </a:extLst>
          </p:cNvPr>
          <p:cNvSpPr txBox="1"/>
          <p:nvPr/>
        </p:nvSpPr>
        <p:spPr>
          <a:xfrm>
            <a:off x="1678168" y="2621303"/>
            <a:ext cx="4572000" cy="2003497"/>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NodeJS có thể tạo, mở, đọc, ghi, xóa và đóng các tập tin ngay khi đang truy cập trên máy chủ.</a:t>
            </a:r>
            <a:endParaRPr lang="en-US" sz="1400" dirty="0">
              <a:effectLst/>
              <a:latin typeface="+mj-lt"/>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Tạo ra nội dung cho các trang web động.</a:t>
            </a:r>
            <a:endParaRPr lang="en-US" sz="1400" dirty="0">
              <a:effectLst/>
              <a:latin typeface="+mj-lt"/>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NodeJS thực hiện thu thập các dữ liệu theo yêu cầu.</a:t>
            </a:r>
            <a:endParaRPr lang="en-US" sz="1400" dirty="0">
              <a:effectLst/>
              <a:latin typeface="+mj-lt"/>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NodeJS thực hiện truy vấn, sửa, xóa, thêm các dữ liệu trong các hệ cơ sở như: Microsoft SQL Server, MySql, MongoDB, PostgreSQL.</a:t>
            </a:r>
            <a:endParaRPr lang="en-US" sz="1400" dirty="0">
              <a:effectLst/>
              <a:latin typeface="+mj-lt"/>
              <a:ea typeface="DengXian" panose="02010600030101010101" pitchFamily="2" charset="-122"/>
              <a:cs typeface="Mangal" panose="02040503050203030202" pitchFamily="18" charset="0"/>
            </a:endParaRPr>
          </a:p>
        </p:txBody>
      </p:sp>
      <p:pic>
        <p:nvPicPr>
          <p:cNvPr id="5" name="Picture 4" descr="A picture containing text&#10;&#10;Description automatically generated">
            <a:extLst>
              <a:ext uri="{FF2B5EF4-FFF2-40B4-BE49-F238E27FC236}">
                <a16:creationId xmlns:a16="http://schemas.microsoft.com/office/drawing/2014/main" id="{48F6CAC9-6BA4-4FE5-8917-E129FCF8FB20}"/>
              </a:ext>
            </a:extLst>
          </p:cNvPr>
          <p:cNvPicPr>
            <a:picLocks noChangeAspect="1"/>
          </p:cNvPicPr>
          <p:nvPr/>
        </p:nvPicPr>
        <p:blipFill>
          <a:blip r:embed="rId3"/>
          <a:stretch>
            <a:fillRect/>
          </a:stretch>
        </p:blipFill>
        <p:spPr>
          <a:xfrm>
            <a:off x="0" y="481344"/>
            <a:ext cx="1691699" cy="21888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5" name="Google Shape;395;p27"/>
          <p:cNvSpPr txBox="1">
            <a:spLocks noGrp="1"/>
          </p:cNvSpPr>
          <p:nvPr>
            <p:ph type="sldNum" idx="12"/>
          </p:nvPr>
        </p:nvSpPr>
        <p:spPr>
          <a:xfrm>
            <a:off x="0" y="4678200"/>
            <a:ext cx="465300" cy="4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descr="A picture containing text, vector graphics, clipart&#10;&#10;Description automatically generated">
            <a:extLst>
              <a:ext uri="{FF2B5EF4-FFF2-40B4-BE49-F238E27FC236}">
                <a16:creationId xmlns:a16="http://schemas.microsoft.com/office/drawing/2014/main" id="{8DA9B97F-21FF-40E9-A3DF-52E8F6380E9A}"/>
              </a:ext>
            </a:extLst>
          </p:cNvPr>
          <p:cNvPicPr>
            <a:picLocks noChangeAspect="1"/>
          </p:cNvPicPr>
          <p:nvPr/>
        </p:nvPicPr>
        <p:blipFill>
          <a:blip r:embed="rId3"/>
          <a:stretch>
            <a:fillRect/>
          </a:stretch>
        </p:blipFill>
        <p:spPr>
          <a:xfrm>
            <a:off x="131981" y="353137"/>
            <a:ext cx="1632526" cy="2901911"/>
          </a:xfrm>
          <a:prstGeom prst="rect">
            <a:avLst/>
          </a:prstGeom>
        </p:spPr>
      </p:pic>
      <p:sp>
        <p:nvSpPr>
          <p:cNvPr id="9" name="TextBox 8">
            <a:extLst>
              <a:ext uri="{FF2B5EF4-FFF2-40B4-BE49-F238E27FC236}">
                <a16:creationId xmlns:a16="http://schemas.microsoft.com/office/drawing/2014/main" id="{DDEB703E-3721-468D-AED2-85BB765EF727}"/>
              </a:ext>
            </a:extLst>
          </p:cNvPr>
          <p:cNvSpPr txBox="1"/>
          <p:nvPr/>
        </p:nvSpPr>
        <p:spPr>
          <a:xfrm>
            <a:off x="2085975" y="947133"/>
            <a:ext cx="4572000" cy="1234697"/>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Với những ứng dụng cần tính ổn định cao, cần có logic phức tạp thì các ngôn ngữ cấp cao như PHP hoặc Ruby,… đều được xem là sự lựa chọn tốt hơn cả. Còn đối với NodeJS thì dưới đây là những ứng dụng bạn có thể hoặc nên viết bằng NodeJS:</a:t>
            </a:r>
            <a:endParaRPr lang="en-US" sz="1400" dirty="0">
              <a:effectLst/>
              <a:latin typeface="+mj-lt"/>
              <a:ea typeface="DengXian" panose="02010600030101010101" pitchFamily="2" charset="-122"/>
              <a:cs typeface="Mangal" panose="02040503050203030202" pitchFamily="18" charset="0"/>
            </a:endParaRPr>
          </a:p>
        </p:txBody>
      </p:sp>
      <p:sp>
        <p:nvSpPr>
          <p:cNvPr id="10" name="TextBox 9">
            <a:extLst>
              <a:ext uri="{FF2B5EF4-FFF2-40B4-BE49-F238E27FC236}">
                <a16:creationId xmlns:a16="http://schemas.microsoft.com/office/drawing/2014/main" id="{9E9F49FE-144E-47E0-9819-57256A76995C}"/>
              </a:ext>
            </a:extLst>
          </p:cNvPr>
          <p:cNvSpPr txBox="1"/>
          <p:nvPr/>
        </p:nvSpPr>
        <p:spPr>
          <a:xfrm>
            <a:off x="2085975" y="2279477"/>
            <a:ext cx="4572000" cy="1670394"/>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Fast File Upload: Đây là những chương trình up load file với tốc độ cao.</a:t>
            </a:r>
            <a:endParaRPr lang="en-US" sz="1400" dirty="0">
              <a:effectLst/>
              <a:latin typeface="+mj-lt"/>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Websocket server: Là các máy chủ của web socket các dạng như: Game server, online chat,…</a:t>
            </a:r>
            <a:endParaRPr lang="en-US" sz="1400" dirty="0">
              <a:effectLst/>
              <a:latin typeface="+mj-lt"/>
              <a:ea typeface="DengXian" panose="02010600030101010101" pitchFamily="2" charset="-122"/>
              <a:cs typeface="Mangal" panose="02040503050203030202" pitchFamily="18" charset="0"/>
            </a:endParaRPr>
          </a:p>
          <a:p>
            <a:pPr marL="0" marR="0">
              <a:lnSpc>
                <a:spcPct val="107000"/>
              </a:lnSpc>
              <a:spcBef>
                <a:spcPts val="0"/>
              </a:spcBef>
              <a:spcAft>
                <a:spcPts val="800"/>
              </a:spcAft>
            </a:pPr>
            <a:r>
              <a:rPr lang="vi-VN" sz="1400" dirty="0">
                <a:effectLst/>
                <a:latin typeface="+mj-lt"/>
                <a:ea typeface="DengXian" panose="02010600030101010101" pitchFamily="2" charset="-122"/>
                <a:cs typeface="Mangal" panose="02040503050203030202" pitchFamily="18" charset="0"/>
              </a:rPr>
              <a:t>Restful API: đây là các ứng dụng thường được dùng cho những ứng dụng khác thông qua API.</a:t>
            </a:r>
            <a:endParaRPr lang="en-US" sz="1400" dirty="0">
              <a:effectLst/>
              <a:latin typeface="+mj-lt"/>
              <a:ea typeface="DengXian" panose="02010600030101010101" pitchFamily="2" charset="-122"/>
              <a:cs typeface="Mangal" panose="02040503050203030202" pitchFamily="18" charset="0"/>
            </a:endParaRPr>
          </a:p>
        </p:txBody>
      </p:sp>
      <p:sp>
        <p:nvSpPr>
          <p:cNvPr id="7" name="TextBox 6">
            <a:extLst>
              <a:ext uri="{FF2B5EF4-FFF2-40B4-BE49-F238E27FC236}">
                <a16:creationId xmlns:a16="http://schemas.microsoft.com/office/drawing/2014/main" id="{3E70E5DB-FB12-4F82-8075-FA48C6441315}"/>
              </a:ext>
            </a:extLst>
          </p:cNvPr>
          <p:cNvSpPr txBox="1"/>
          <p:nvPr/>
        </p:nvSpPr>
        <p:spPr>
          <a:xfrm>
            <a:off x="2707481" y="199248"/>
            <a:ext cx="2973891" cy="307777"/>
          </a:xfrm>
          <a:prstGeom prst="rect">
            <a:avLst/>
          </a:prstGeom>
          <a:noFill/>
        </p:spPr>
        <p:txBody>
          <a:bodyPr wrap="none" rtlCol="0">
            <a:spAutoFit/>
          </a:bodyPr>
          <a:lstStyle/>
          <a:p>
            <a:r>
              <a:rPr lang="vi-VN" dirty="0">
                <a:latin typeface="+mj-lt"/>
              </a:rPr>
              <a:t>GIỚI THIỆU MỘT SỐ ỨNG DỤNG</a:t>
            </a:r>
            <a:endParaRPr lang="en-US" dirty="0">
              <a:latin typeface="+mj-lt"/>
            </a:endParaRPr>
          </a:p>
        </p:txBody>
      </p:sp>
    </p:spTree>
  </p:cSld>
  <p:clrMapOvr>
    <a:masterClrMapping/>
  </p:clrMapOvr>
</p:sld>
</file>

<file path=ppt/theme/theme1.xml><?xml version="1.0" encoding="utf-8"?>
<a:theme xmlns:a="http://schemas.openxmlformats.org/drawingml/2006/main" name="Titania template">
  <a:themeElements>
    <a:clrScheme name="Custom 347">
      <a:dk1>
        <a:srgbClr val="4D778A"/>
      </a:dk1>
      <a:lt1>
        <a:srgbClr val="FFFFFF"/>
      </a:lt1>
      <a:dk2>
        <a:srgbClr val="7198A9"/>
      </a:dk2>
      <a:lt2>
        <a:srgbClr val="EFF3F5"/>
      </a:lt2>
      <a:accent1>
        <a:srgbClr val="37A9DD"/>
      </a:accent1>
      <a:accent2>
        <a:srgbClr val="B0D85B"/>
      </a:accent2>
      <a:accent3>
        <a:srgbClr val="EDC67B"/>
      </a:accent3>
      <a:accent4>
        <a:srgbClr val="FAA99C"/>
      </a:accent4>
      <a:accent5>
        <a:srgbClr val="CEDBE0"/>
      </a:accent5>
      <a:accent6>
        <a:srgbClr val="7198A9"/>
      </a:accent6>
      <a:hlink>
        <a:srgbClr val="4D77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1153</Words>
  <Application>Microsoft Office PowerPoint</Application>
  <PresentationFormat>On-screen Show (16:9)</PresentationFormat>
  <Paragraphs>74</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Muli</vt:lpstr>
      <vt:lpstr>Symbol</vt:lpstr>
      <vt:lpstr>Calibri</vt:lpstr>
      <vt:lpstr>Bradley Hand ITC</vt:lpstr>
      <vt:lpstr>Arial</vt:lpstr>
      <vt:lpstr>Arvo</vt:lpstr>
      <vt:lpstr>Times New Roman</vt:lpstr>
      <vt:lpstr>Blackadder ITC</vt:lpstr>
      <vt:lpstr>Titania template</vt:lpstr>
      <vt:lpstr>Giới Thiệu Công Cụ NODE JS</vt:lpstr>
      <vt:lpstr>PowerPoint Presentation</vt:lpstr>
      <vt:lpstr>PowerPoint Presentation</vt:lpstr>
      <vt:lpstr>PowerPoint Presentation</vt:lpstr>
      <vt:lpstr>PowerPoint Presentation</vt:lpstr>
      <vt:lpstr>PowerPoint Presentation</vt:lpstr>
      <vt:lpstr>PowerPoint Presentation</vt:lpstr>
      <vt:lpstr>NodeJS được xem là một máy chủ đơn luồng và không có khả năng hỗ trợ đa luồng.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Mai Hien</cp:lastModifiedBy>
  <cp:revision>5</cp:revision>
  <dcterms:modified xsi:type="dcterms:W3CDTF">2021-10-04T01:24:13Z</dcterms:modified>
</cp:coreProperties>
</file>